
<file path=[Content_Types].xml><?xml version="1.0" encoding="utf-8"?>
<Types xmlns="http://schemas.openxmlformats.org/package/2006/content-types">
  <Default Extension="jpg" ContentType="image/jpeg"/>
  <Default Extension="xml" ContentType="application/xml"/>
  <Default Extension="emf" ContentType="image/x-emf"/>
  <Default Extension="wmf" ContentType="image/x-wmf"/>
  <Default Extension="bin" ContentType="application/vnd.openxmlformats-officedocument.oleObject"/>
  <Default Extension="rels" ContentType="application/vnd.openxmlformats-package.relationships+xml"/>
  <Default Extension="jpeg" ContentType="image/jpeg"/>
  <Default Extension="png" ContentType="image/png"/>
  <Override PartName="/ppt/notesSlides/notesSlide3.xml" ContentType="application/vnd.openxmlformats-officedocument.presentationml.notesSlide+xml"/>
  <Override PartName="/ppt/notesSlides/notesSlide1.xml" ContentType="application/vnd.openxmlformats-officedocument.presentationml.notesSlide+xml"/>
  <Override PartName="/ppt/slides/slide4.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slideLayouts/slideLayout6.xml" ContentType="application/vnd.openxmlformats-officedocument.presentationml.slideLayout+xml"/>
  <Override PartName="/docProps/core.xml" ContentType="application/vnd.openxmlformats-package.core-properties+xml"/>
  <Override PartName="/ppt/slideLayouts/slideLayout8.xml" ContentType="application/vnd.openxmlformats-officedocument.presentationml.slideLayout+xml"/>
  <Override PartName="/ppt/presProps.xml" ContentType="application/vnd.openxmlformats-officedocument.presentationml.presProps+xml"/>
  <Override PartName="/ppt/slideLayouts/slideLayout2.xml" ContentType="application/vnd.openxmlformats-officedocument.presentationml.slideLayout+xml"/>
  <Override PartName="/ppt/presentation.xml" ContentType="application/vnd.openxmlformats-officedocument.presentationml.presentation.main+xml"/>
  <Override PartName="/ppt/viewProps.xml" ContentType="application/vnd.openxmlformats-officedocument.presentationml.viewProps+xml"/>
  <Override PartName="/docProps/app.xml" ContentType="application/vnd.openxmlformats-officedocument.extended-properties+xml"/>
  <Override PartName="/ppt/tableStyles.xml" ContentType="application/vnd.openxmlformats-officedocument.presentationml.tableStyles+xml"/>
  <Override PartName="/ppt/notesSlides/notesSlide2.xml" ContentType="application/vnd.openxmlformats-officedocument.presentationml.notesSlide+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4.xml" ContentType="application/vnd.openxmlformats-officedocument.presentationml.slideLayout+xml"/>
  <Override PartName="/ppt/slides/slide3.xml" ContentType="application/vnd.openxmlformats-officedocument.presentationml.slide+xml"/>
  <Override PartName="/ppt/theme/theme1.xml" ContentType="application/vnd.openxmlformats-officedocument.theme+xml"/>
  <Override PartName="/ppt/theme/theme2.xml" ContentType="application/vnd.openxmlformats-officedocument.theme+xml"/>
  <Override PartName="/ppt/slideLayouts/slideLayout9.xml" ContentType="application/vnd.openxmlformats-officedocument.presentationml.slideLayout+xml"/>
  <Override PartName="/ppt/slideLayouts/slideLayout3.xml" ContentType="application/vnd.openxmlformats-officedocument.presentationml.slideLayout+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notesSlides/notesSlide4.xml" ContentType="application/vnd.openxmlformats-officedocument.presentationml.notesSlide+xml"/>
  <Override PartName="/ppt/slideLayouts/slideLayout11.xml" ContentType="application/vnd.openxmlformats-officedocument.presentationml.slideLayout+xml"/>
</Types>
</file>

<file path=_rels/.rels><?xml version="1.0" encoding="UTF-8" standalone="yes"?><Relationships xmlns="http://schemas.openxmlformats.org/package/2006/relationships"><Relationship Id="rId3" Type="http://schemas.openxmlformats.org/package/2006/relationships/metadata/core-properties" Target="docProps/core.xml"/><Relationship Id="rId1" Type="http://schemas.openxmlformats.org/officeDocument/2006/relationships/officeDocument" Target="ppt/presentation.xml"/><Relationship Id="rId2"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aveSubsetFonts="1" strictFirstAndLastChars="0">
  <p:sldMasterIdLst>
    <p:sldMasterId id="2147483648" r:id="rId1"/>
  </p:sldMasterIdLst>
  <p:notesMasterIdLst>
    <p:notesMasterId r:id="rId8"/>
  </p:notesMasterIdLst>
  <p:sldIdLst>
    <p:sldId id="256" r:id="rId4"/>
    <p:sldId id="257" r:id="rId5"/>
    <p:sldId id="258" r:id="rId6"/>
    <p:sldId id="259" r:id="rId7"/>
  </p:sldIdLst>
  <p:sldSz cx="10080625" cy="7559675"/>
  <p:notesSz cx="7559675" cy="10691813"/>
  <p:defaultTextStyle>
    <a:defPPr>
      <a:defRPr lang="en-GB"/>
    </a:defPPr>
    <a:lvl1pPr algn="l" defTabSz="457200" rtl="0">
      <a:lnSpc>
        <a:spcPct val="94000"/>
      </a:lnSpc>
      <a:spcBef>
        <a:spcPts val="0"/>
      </a:spcBef>
      <a:spcAft>
        <a:spcPts val="0"/>
      </a:spcAft>
      <a:buClr>
        <a:srgbClr val="000000"/>
      </a:buClr>
      <a:buSzPct val="100000"/>
      <a:buFont typeface="Times New Roman"/>
      <a:defRPr>
        <a:solidFill>
          <a:schemeClr val="tx1"/>
        </a:solidFill>
        <a:latin typeface="Arial"/>
        <a:ea typeface="+mn-ea"/>
        <a:cs typeface="Droid Sans Fallback"/>
      </a:defRPr>
    </a:lvl1pPr>
    <a:lvl2pPr marL="742950" indent="-285750" algn="l" defTabSz="457200" rtl="0">
      <a:lnSpc>
        <a:spcPct val="94000"/>
      </a:lnSpc>
      <a:spcBef>
        <a:spcPts val="0"/>
      </a:spcBef>
      <a:spcAft>
        <a:spcPts val="0"/>
      </a:spcAft>
      <a:buClr>
        <a:srgbClr val="000000"/>
      </a:buClr>
      <a:buSzPct val="100000"/>
      <a:buFont typeface="Times New Roman"/>
      <a:defRPr>
        <a:solidFill>
          <a:schemeClr val="tx1"/>
        </a:solidFill>
        <a:latin typeface="Arial"/>
        <a:ea typeface="+mn-ea"/>
        <a:cs typeface="Droid Sans Fallback"/>
      </a:defRPr>
    </a:lvl2pPr>
    <a:lvl3pPr marL="1143000" indent="-228600" algn="l" defTabSz="457200" rtl="0">
      <a:lnSpc>
        <a:spcPct val="94000"/>
      </a:lnSpc>
      <a:spcBef>
        <a:spcPts val="0"/>
      </a:spcBef>
      <a:spcAft>
        <a:spcPts val="0"/>
      </a:spcAft>
      <a:buClr>
        <a:srgbClr val="000000"/>
      </a:buClr>
      <a:buSzPct val="100000"/>
      <a:buFont typeface="Times New Roman"/>
      <a:defRPr>
        <a:solidFill>
          <a:schemeClr val="tx1"/>
        </a:solidFill>
        <a:latin typeface="Arial"/>
        <a:ea typeface="+mn-ea"/>
        <a:cs typeface="Droid Sans Fallback"/>
      </a:defRPr>
    </a:lvl3pPr>
    <a:lvl4pPr marL="1600200" indent="-228600" algn="l" defTabSz="457200" rtl="0">
      <a:lnSpc>
        <a:spcPct val="94000"/>
      </a:lnSpc>
      <a:spcBef>
        <a:spcPts val="0"/>
      </a:spcBef>
      <a:spcAft>
        <a:spcPts val="0"/>
      </a:spcAft>
      <a:buClr>
        <a:srgbClr val="000000"/>
      </a:buClr>
      <a:buSzPct val="100000"/>
      <a:buFont typeface="Times New Roman"/>
      <a:defRPr>
        <a:solidFill>
          <a:schemeClr val="tx1"/>
        </a:solidFill>
        <a:latin typeface="Arial"/>
        <a:ea typeface="+mn-ea"/>
        <a:cs typeface="Droid Sans Fallback"/>
      </a:defRPr>
    </a:lvl4pPr>
    <a:lvl5pPr marL="2057400" indent="-228600" algn="l" defTabSz="457200" rtl="0">
      <a:lnSpc>
        <a:spcPct val="94000"/>
      </a:lnSpc>
      <a:spcBef>
        <a:spcPts val="0"/>
      </a:spcBef>
      <a:spcAft>
        <a:spcPts val="0"/>
      </a:spcAft>
      <a:buClr>
        <a:srgbClr val="000000"/>
      </a:buClr>
      <a:buSzPct val="100000"/>
      <a:buFont typeface="Times New Roman"/>
      <a:defRPr>
        <a:solidFill>
          <a:schemeClr val="tx1"/>
        </a:solidFill>
        <a:latin typeface="Arial"/>
        <a:ea typeface="+mn-ea"/>
        <a:cs typeface="Droid Sans Fallback"/>
      </a:defRPr>
    </a:lvl5pPr>
    <a:lvl6pPr marL="2286000" algn="l" defTabSz="914400" rtl="0">
      <a:defRPr>
        <a:solidFill>
          <a:schemeClr val="tx1"/>
        </a:solidFill>
        <a:latin typeface="Arial"/>
        <a:ea typeface="+mn-ea"/>
        <a:cs typeface="Droid Sans Fallback"/>
      </a:defRPr>
    </a:lvl6pPr>
    <a:lvl7pPr marL="2743200" algn="l" defTabSz="914400" rtl="0">
      <a:defRPr>
        <a:solidFill>
          <a:schemeClr val="tx1"/>
        </a:solidFill>
        <a:latin typeface="Arial"/>
        <a:ea typeface="+mn-ea"/>
        <a:cs typeface="Droid Sans Fallback"/>
      </a:defRPr>
    </a:lvl7pPr>
    <a:lvl8pPr marL="3200400" algn="l" defTabSz="914400" rtl="0">
      <a:defRPr>
        <a:solidFill>
          <a:schemeClr val="tx1"/>
        </a:solidFill>
        <a:latin typeface="Arial"/>
        <a:ea typeface="+mn-ea"/>
        <a:cs typeface="Droid Sans Fallback"/>
      </a:defRPr>
    </a:lvl8pPr>
    <a:lvl9pPr marL="3657600" algn="l" defTabSz="914400" rtl="0">
      <a:defRPr>
        <a:solidFill>
          <a:schemeClr val="tx1"/>
        </a:solidFill>
        <a:latin typeface="Arial"/>
        <a:ea typeface="+mn-ea"/>
        <a:cs typeface="Droid Sans Fallback"/>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p:cViewPr varScale="1">
        <p:scale>
          <a:sx n="85" d="100"/>
          <a:sy n="85" d="100"/>
        </p:scale>
        <p:origin x="-780" y="-84"/>
      </p:cViewPr>
      <p:guideLst>
        <p:guide pos="2160" orient="horz"/>
        <p:guide pos="2880"/>
      </p:guideLst>
    </p:cSldViewPr>
  </p:slideViewPr>
  <p:gridSpacing cx="76200" cy="76200"/>
</p:viewPr>
</file>

<file path=ppt/_rels/presentation.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theme" Target="theme/theme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notesMaster" Target="notesMasters/notesMaster1.xml"/><Relationship Id="rId9" Type="http://schemas.openxmlformats.org/officeDocument/2006/relationships/presProps" Target="presProps.xml" /><Relationship Id="rId10" Type="http://schemas.openxmlformats.org/officeDocument/2006/relationships/tableStyles" Target="tableStyles.xml" /><Relationship Id="rId11" Type="http://schemas.openxmlformats.org/officeDocument/2006/relationships/viewProps" Target="viewProps.xml" /></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name="">
    <p:bg>
      <p:bgPr shadeToTitle="0">
        <a:solidFill>
          <a:srgbClr val="FFFFFF"/>
        </a:solidFill>
      </p:bgPr>
    </p:bg>
    <p:spTree>
      <p:nvGrpSpPr>
        <p:cNvPr id="1" name=""/>
        <p:cNvGrpSpPr/>
        <p:nvPr/>
      </p:nvGrpSpPr>
      <p:grpSpPr bwMode="auto">
        <a:xfrm>
          <a:off x="0" y="0"/>
          <a:ext cx="0" cy="0"/>
          <a:chOff x="0" y="0"/>
          <a:chExt cx="0" cy="0"/>
        </a:xfrm>
      </p:grpSpPr>
      <p:sp>
        <p:nvSpPr>
          <p:cNvPr id="1253648327" name="Rectangle 1"/>
          <p:cNvSpPr>
            <a:spLocks noChangeArrowheads="1" noGrp="1"/>
          </p:cNvSpPr>
          <p:nvPr>
            <p:ph type="sldImg"/>
          </p:nvPr>
        </p:nvSpPr>
        <p:spPr bwMode="auto">
          <a:xfrm>
            <a:off x="1484313" y="900113"/>
            <a:ext cx="4587875" cy="3440112"/>
          </a:xfrm>
          <a:prstGeom prst="rect">
            <a:avLst/>
          </a:prstGeom>
          <a:noFill/>
          <a:ln>
            <a:noFill/>
          </a:ln>
          <a:effectLst/>
        </p:spPr>
      </p:sp>
      <p:sp>
        <p:nvSpPr>
          <p:cNvPr id="715369421" name="Rectangle 2"/>
          <p:cNvSpPr>
            <a:spLocks noChangeArrowheads="1" noGrp="1"/>
          </p:cNvSpPr>
          <p:nvPr>
            <p:ph type="body"/>
          </p:nvPr>
        </p:nvSpPr>
        <p:spPr bwMode="auto">
          <a:xfrm>
            <a:off x="720724" y="4679950"/>
            <a:ext cx="6118225" cy="5038725"/>
          </a:xfrm>
          <a:prstGeom prst="rect">
            <a:avLst/>
          </a:prstGeom>
          <a:noFill/>
          <a:ln>
            <a:noFill/>
          </a:ln>
          <a:effectLst/>
        </p:spPr>
        <p:txBody>
          <a:bodyPr vert="horz" wrap="square" lIns="0" tIns="0" rIns="0" bIns="0" numCol="1" anchor="t" anchorCtr="0" compatLnSpc="1">
            <a:prstTxWarp prst="textNoShape"/>
          </a:bodyPr>
          <a:lstStyle/>
          <a:p>
            <a:pPr lvl="0">
              <a:defRPr/>
            </a:pPr>
            <a:endParaRPr lang="en-US"/>
          </a:p>
        </p:txBody>
      </p:sp>
      <p:sp>
        <p:nvSpPr>
          <p:cNvPr id="125172749" name="Rectangle 3"/>
          <p:cNvSpPr>
            <a:spLocks noChangeArrowheads="1" noGrp="1"/>
          </p:cNvSpPr>
          <p:nvPr>
            <p:ph type="hdr"/>
          </p:nvPr>
        </p:nvSpPr>
        <p:spPr bwMode="auto">
          <a:xfrm>
            <a:off x="0" y="0"/>
            <a:ext cx="3278188" cy="533400"/>
          </a:xfrm>
          <a:prstGeom prst="rect">
            <a:avLst/>
          </a:prstGeom>
          <a:noFill/>
          <a:ln>
            <a:noFill/>
          </a:ln>
          <a:effectLst/>
        </p:spPr>
        <p:txBody>
          <a:bodyPr vert="horz" wrap="square" lIns="0" tIns="0" rIns="0" bIns="0" numCol="1" anchor="t" anchorCtr="0" compatLnSpc="1">
            <a:prstTxWarp prst="textNoShape"/>
          </a:bodyPr>
          <a:lstStyle>
            <a:lvl1pPr>
              <a:lnSpc>
                <a:spcPct val="93000"/>
              </a:lnSpc>
              <a:tabLst>
                <a:tab pos="457200" algn="l"/>
                <a:tab pos="914400" algn="l"/>
                <a:tab pos="1371600" algn="l"/>
                <a:tab pos="1828800" algn="l"/>
                <a:tab pos="2286000" algn="l"/>
                <a:tab pos="2743200" algn="l"/>
                <a:tab pos="3200400" algn="l"/>
              </a:tabLst>
              <a:defRPr sz="1400">
                <a:solidFill>
                  <a:srgbClr val="000000"/>
                </a:solidFill>
                <a:latin typeface="Times New Roman"/>
                <a:cs typeface="DejaVu Sans"/>
              </a:defRPr>
            </a:lvl1pPr>
          </a:lstStyle>
          <a:p>
            <a:pPr>
              <a:defRPr/>
            </a:pPr>
            <a:endParaRPr lang="en-US"/>
          </a:p>
        </p:txBody>
      </p:sp>
      <p:sp>
        <p:nvSpPr>
          <p:cNvPr id="1951815631" name="Rectangle 4"/>
          <p:cNvSpPr>
            <a:spLocks noChangeArrowheads="1" noGrp="1"/>
          </p:cNvSpPr>
          <p:nvPr>
            <p:ph type="dt"/>
          </p:nvPr>
        </p:nvSpPr>
        <p:spPr bwMode="auto">
          <a:xfrm>
            <a:off x="4279900" y="0"/>
            <a:ext cx="3278188" cy="533400"/>
          </a:xfrm>
          <a:prstGeom prst="rect">
            <a:avLst/>
          </a:prstGeom>
          <a:noFill/>
          <a:ln>
            <a:noFill/>
          </a:ln>
          <a:effectLst/>
        </p:spPr>
        <p:txBody>
          <a:bodyPr vert="horz" wrap="square" lIns="0" tIns="0" rIns="0" bIns="0" numCol="1" anchor="t" anchorCtr="0" compatLnSpc="1">
            <a:prstTxWarp prst="textNoShape"/>
          </a:bodyPr>
          <a:lstStyle>
            <a:lvl1pPr algn="r">
              <a:lnSpc>
                <a:spcPct val="93000"/>
              </a:lnSpc>
              <a:tabLst>
                <a:tab pos="457200" algn="l"/>
                <a:tab pos="914400" algn="l"/>
                <a:tab pos="1371600" algn="l"/>
                <a:tab pos="1828800" algn="l"/>
                <a:tab pos="2286000" algn="l"/>
                <a:tab pos="2743200" algn="l"/>
                <a:tab pos="3200400" algn="l"/>
              </a:tabLst>
              <a:defRPr sz="1400">
                <a:solidFill>
                  <a:srgbClr val="000000"/>
                </a:solidFill>
                <a:latin typeface="Times New Roman"/>
                <a:cs typeface="DejaVu Sans"/>
              </a:defRPr>
            </a:lvl1pPr>
          </a:lstStyle>
          <a:p>
            <a:pPr>
              <a:defRPr/>
            </a:pPr>
            <a:endParaRPr lang="en-US"/>
          </a:p>
        </p:txBody>
      </p:sp>
      <p:sp>
        <p:nvSpPr>
          <p:cNvPr id="28730151" name="Rectangle 5"/>
          <p:cNvSpPr>
            <a:spLocks noChangeArrowheads="1" noGrp="1"/>
          </p:cNvSpPr>
          <p:nvPr>
            <p:ph type="ftr"/>
          </p:nvPr>
        </p:nvSpPr>
        <p:spPr bwMode="auto">
          <a:xfrm>
            <a:off x="0" y="10156825"/>
            <a:ext cx="3278188" cy="533400"/>
          </a:xfrm>
          <a:prstGeom prst="rect">
            <a:avLst/>
          </a:prstGeom>
          <a:noFill/>
          <a:ln>
            <a:noFill/>
          </a:ln>
          <a:effectLst/>
        </p:spPr>
        <p:txBody>
          <a:bodyPr vert="horz" wrap="square" lIns="0" tIns="0" rIns="0" bIns="0" numCol="1" anchor="b" anchorCtr="0" compatLnSpc="1">
            <a:prstTxWarp prst="textNoShape"/>
          </a:bodyPr>
          <a:lstStyle>
            <a:lvl1pPr>
              <a:lnSpc>
                <a:spcPct val="93000"/>
              </a:lnSpc>
              <a:tabLst>
                <a:tab pos="457200" algn="l"/>
                <a:tab pos="914400" algn="l"/>
                <a:tab pos="1371600" algn="l"/>
                <a:tab pos="1828800" algn="l"/>
                <a:tab pos="2286000" algn="l"/>
                <a:tab pos="2743200" algn="l"/>
                <a:tab pos="3200400" algn="l"/>
              </a:tabLst>
              <a:defRPr sz="1400">
                <a:solidFill>
                  <a:srgbClr val="000000"/>
                </a:solidFill>
                <a:latin typeface="Times New Roman"/>
                <a:cs typeface="DejaVu Sans"/>
              </a:defRPr>
            </a:lvl1pPr>
          </a:lstStyle>
          <a:p>
            <a:pPr>
              <a:defRPr/>
            </a:pPr>
            <a:endParaRPr lang="en-US"/>
          </a:p>
        </p:txBody>
      </p:sp>
      <p:sp>
        <p:nvSpPr>
          <p:cNvPr id="1305519602" name="Rectangle 6"/>
          <p:cNvSpPr>
            <a:spLocks noChangeArrowheads="1" noGrp="1"/>
          </p:cNvSpPr>
          <p:nvPr>
            <p:ph type="sldNum"/>
          </p:nvPr>
        </p:nvSpPr>
        <p:spPr bwMode="auto">
          <a:xfrm>
            <a:off x="4279900" y="10156825"/>
            <a:ext cx="3278188" cy="533400"/>
          </a:xfrm>
          <a:prstGeom prst="rect">
            <a:avLst/>
          </a:prstGeom>
          <a:noFill/>
          <a:ln>
            <a:noFill/>
          </a:ln>
          <a:effectLst/>
        </p:spPr>
        <p:txBody>
          <a:bodyPr vert="horz" wrap="square" lIns="0" tIns="0" rIns="0" bIns="0" numCol="1" anchor="b" anchorCtr="0" compatLnSpc="1">
            <a:prstTxWarp prst="textNoShape"/>
          </a:bodyPr>
          <a:lstStyle>
            <a:lvl1pPr algn="r">
              <a:lnSpc>
                <a:spcPct val="93000"/>
              </a:lnSpc>
              <a:tabLst>
                <a:tab pos="457200" algn="l"/>
                <a:tab pos="914400" algn="l"/>
                <a:tab pos="1371600" algn="l"/>
                <a:tab pos="1828800" algn="l"/>
                <a:tab pos="2286000" algn="l"/>
                <a:tab pos="2743200" algn="l"/>
                <a:tab pos="3200400" algn="l"/>
              </a:tabLst>
              <a:defRPr sz="1400">
                <a:solidFill>
                  <a:srgbClr val="000000"/>
                </a:solidFill>
                <a:latin typeface="Times New Roman"/>
                <a:cs typeface="DejaVu Sans"/>
              </a:defRPr>
            </a:lvl1pPr>
          </a:lstStyle>
          <a:p>
            <a:pPr>
              <a:defRPr/>
            </a:pPr>
            <a:fld id="{3911D48B-EFFA-4B71-A5A2-AE8339D01274}" type="slidenum">
              <a:rPr lang="en-US"/>
              <a:t>‹#›</a:t>
            </a:fld>
            <a:endParaRPr lang="en-US"/>
          </a:p>
        </p:txBody>
      </p:sp>
    </p:spTree>
  </p:cSld>
  <p:clrMap bg1="lt1" tx1="dk1" bg2="lt2" tx2="dk2" accent1="accent1" accent2="accent2" accent3="accent3" accent4="accent4" accent5="accent5" accent6="accent6" hlink="hlink" folHlink="folHlink"/>
  <p:notesStyle>
    <a:lvl1pPr algn="l" defTabSz="457200" rtl="0">
      <a:spcBef>
        <a:spcPts val="0"/>
      </a:spcBef>
      <a:spcAft>
        <a:spcPts val="0"/>
      </a:spcAft>
      <a:buClr>
        <a:srgbClr val="000000"/>
      </a:buClr>
      <a:buSzPct val="100000"/>
      <a:buFont typeface="Times New Roman"/>
      <a:defRPr sz="1200">
        <a:solidFill>
          <a:srgbClr val="000000"/>
        </a:solidFill>
        <a:latin typeface="Times New Roman"/>
        <a:ea typeface="+mn-ea"/>
        <a:cs typeface="+mn-cs"/>
      </a:defRPr>
    </a:lvl1pPr>
    <a:lvl2pPr marL="742950" indent="-285750" algn="l" defTabSz="457200" rtl="0">
      <a:spcBef>
        <a:spcPts val="0"/>
      </a:spcBef>
      <a:spcAft>
        <a:spcPts val="0"/>
      </a:spcAft>
      <a:buClr>
        <a:srgbClr val="000000"/>
      </a:buClr>
      <a:buSzPct val="100000"/>
      <a:buFont typeface="Times New Roman"/>
      <a:defRPr sz="1200">
        <a:solidFill>
          <a:srgbClr val="000000"/>
        </a:solidFill>
        <a:latin typeface="Times New Roman"/>
        <a:ea typeface="+mn-ea"/>
        <a:cs typeface="+mn-cs"/>
      </a:defRPr>
    </a:lvl2pPr>
    <a:lvl3pPr marL="1143000" indent="-228600" algn="l" defTabSz="457200" rtl="0">
      <a:spcBef>
        <a:spcPts val="0"/>
      </a:spcBef>
      <a:spcAft>
        <a:spcPts val="0"/>
      </a:spcAft>
      <a:buClr>
        <a:srgbClr val="000000"/>
      </a:buClr>
      <a:buSzPct val="100000"/>
      <a:buFont typeface="Times New Roman"/>
      <a:defRPr sz="1200">
        <a:solidFill>
          <a:srgbClr val="000000"/>
        </a:solidFill>
        <a:latin typeface="Times New Roman"/>
        <a:ea typeface="+mn-ea"/>
        <a:cs typeface="+mn-cs"/>
      </a:defRPr>
    </a:lvl3pPr>
    <a:lvl4pPr marL="1600200" indent="-228600" algn="l" defTabSz="457200" rtl="0">
      <a:spcBef>
        <a:spcPts val="0"/>
      </a:spcBef>
      <a:spcAft>
        <a:spcPts val="0"/>
      </a:spcAft>
      <a:buClr>
        <a:srgbClr val="000000"/>
      </a:buClr>
      <a:buSzPct val="100000"/>
      <a:buFont typeface="Times New Roman"/>
      <a:defRPr sz="1200">
        <a:solidFill>
          <a:srgbClr val="000000"/>
        </a:solidFill>
        <a:latin typeface="Times New Roman"/>
        <a:ea typeface="+mn-ea"/>
        <a:cs typeface="+mn-cs"/>
      </a:defRPr>
    </a:lvl4pPr>
    <a:lvl5pPr marL="2057400" indent="-228600" algn="l" defTabSz="457200" rtl="0">
      <a:spcBef>
        <a:spcPts val="0"/>
      </a:spcBef>
      <a:spcAft>
        <a:spcPts val="0"/>
      </a:spcAft>
      <a:buClr>
        <a:srgbClr val="000000"/>
      </a:buClr>
      <a:buSzPct val="100000"/>
      <a:buFont typeface="Times New Roman"/>
      <a:defRPr sz="1200">
        <a:solidFill>
          <a:srgbClr val="000000"/>
        </a:solidFill>
        <a:latin typeface="Times New Roman"/>
        <a:ea typeface="+mn-ea"/>
        <a:cs typeface="+mn-cs"/>
      </a:defRPr>
    </a:lvl5pPr>
    <a:lvl6pPr marL="2286000" algn="l" defTabSz="914400" rtl="0">
      <a:defRPr sz="1200">
        <a:solidFill>
          <a:schemeClr val="tx1"/>
        </a:solidFill>
        <a:latin typeface="+mn-lt"/>
        <a:ea typeface="+mn-ea"/>
        <a:cs typeface="+mn-cs"/>
      </a:defRPr>
    </a:lvl6pPr>
    <a:lvl7pPr marL="2743200" algn="l" defTabSz="914400" rtl="0">
      <a:defRPr sz="1200">
        <a:solidFill>
          <a:schemeClr val="tx1"/>
        </a:solidFill>
        <a:latin typeface="+mn-lt"/>
        <a:ea typeface="+mn-ea"/>
        <a:cs typeface="+mn-cs"/>
      </a:defRPr>
    </a:lvl7pPr>
    <a:lvl8pPr marL="3200400" algn="l" defTabSz="914400" rtl="0">
      <a:defRPr sz="1200">
        <a:solidFill>
          <a:schemeClr val="tx1"/>
        </a:solidFill>
        <a:latin typeface="+mn-lt"/>
        <a:ea typeface="+mn-ea"/>
        <a:cs typeface="+mn-cs"/>
      </a:defRPr>
    </a:lvl8pPr>
    <a:lvl9pPr marL="3657600" algn="l" defTabSz="914400" rtl="0">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bg>
      <p:bgPr shadeToTitle="0">
        <a:solidFill>
          <a:srgbClr val="FFFFFF"/>
        </a:solidFill>
      </p:bgPr>
    </p:bg>
    <p:spTree>
      <p:nvGrpSpPr>
        <p:cNvPr id="1" name=""/>
        <p:cNvGrpSpPr/>
        <p:nvPr/>
      </p:nvGrpSpPr>
      <p:grpSpPr bwMode="auto">
        <a:xfrm>
          <a:off x="0" y="0"/>
          <a:ext cx="0" cy="0"/>
          <a:chOff x="0" y="0"/>
          <a:chExt cx="0" cy="0"/>
        </a:xfrm>
      </p:grpSpPr>
      <p:sp>
        <p:nvSpPr>
          <p:cNvPr id="378596396" name="Rectangle 6"/>
          <p:cNvSpPr>
            <a:spLocks noChangeArrowheads="1" noGrp="1"/>
          </p:cNvSpPr>
          <p:nvPr>
            <p:ph type="sldNum"/>
          </p:nvPr>
        </p:nvSpPr>
        <p:spPr bwMode="auto">
          <a:ln/>
        </p:spPr>
        <p:txBody>
          <a:bodyPr/>
          <a:lstStyle/>
          <a:p>
            <a:pPr>
              <a:defRPr/>
            </a:pPr>
            <a:fld id="{C1988B28-5282-4B4D-8909-48C48C053044}" type="slidenum">
              <a:rPr lang="en-US"/>
              <a:t>1</a:t>
            </a:fld>
            <a:endParaRPr lang="en-US"/>
          </a:p>
        </p:txBody>
      </p:sp>
      <p:sp>
        <p:nvSpPr>
          <p:cNvPr id="836605875" name="Rectangle 1"/>
          <p:cNvSpPr txBox="1">
            <a:spLocks noChangeArrowheads="1"/>
          </p:cNvSpPr>
          <p:nvPr>
            <p:ph type="sldImg"/>
          </p:nvPr>
        </p:nvSpPr>
        <p:spPr bwMode="auto">
          <a:xfrm>
            <a:off x="1484313" y="900113"/>
            <a:ext cx="4589462" cy="3441700"/>
          </a:xfrm>
          <a:prstGeom prst="rect">
            <a:avLst/>
          </a:prstGeom>
          <a:solidFill>
            <a:srgbClr val="FFFFFF"/>
          </a:solidFill>
          <a:ln>
            <a:solidFill>
              <a:srgbClr val="000000"/>
            </a:solidFill>
            <a:miter lim="800000"/>
            <a:headEnd/>
            <a:tailEnd/>
          </a:ln>
        </p:spPr>
      </p:sp>
      <p:sp>
        <p:nvSpPr>
          <p:cNvPr id="1302413617" name="Rectangle 2"/>
          <p:cNvSpPr txBox="1">
            <a:spLocks noChangeArrowheads="1"/>
          </p:cNvSpPr>
          <p:nvPr>
            <p:ph type="body" idx="1"/>
          </p:nvPr>
        </p:nvSpPr>
        <p:spPr bwMode="auto">
          <a:xfrm>
            <a:off x="720724" y="4679950"/>
            <a:ext cx="6119813" cy="5040313"/>
          </a:xfrm>
          <a:prstGeom prst="rect">
            <a:avLst/>
          </a:prstGeom>
          <a:noFill/>
          <a:ln/>
        </p:spPr>
        <p:txBody>
          <a:bodyPr wrap="none" anchor="ctr"/>
          <a:lstStyle/>
          <a:p>
            <a:pPr>
              <a:defRPr/>
            </a:pP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bg>
      <p:bgPr shadeToTitle="0">
        <a:solidFill>
          <a:srgbClr val="FFFFFF"/>
        </a:solidFill>
      </p:bgPr>
    </p:bg>
    <p:spTree>
      <p:nvGrpSpPr>
        <p:cNvPr id="1" name=""/>
        <p:cNvGrpSpPr/>
        <p:nvPr/>
      </p:nvGrpSpPr>
      <p:grpSpPr bwMode="auto">
        <a:xfrm>
          <a:off x="0" y="0"/>
          <a:ext cx="0" cy="0"/>
          <a:chOff x="0" y="0"/>
          <a:chExt cx="0" cy="0"/>
        </a:xfrm>
      </p:grpSpPr>
      <p:sp>
        <p:nvSpPr>
          <p:cNvPr id="633933948" name="Rectangle 6"/>
          <p:cNvSpPr>
            <a:spLocks noChangeArrowheads="1" noGrp="1"/>
          </p:cNvSpPr>
          <p:nvPr>
            <p:ph type="sldNum"/>
          </p:nvPr>
        </p:nvSpPr>
        <p:spPr bwMode="auto">
          <a:ln/>
        </p:spPr>
        <p:txBody>
          <a:bodyPr/>
          <a:lstStyle/>
          <a:p>
            <a:pPr>
              <a:defRPr/>
            </a:pPr>
            <a:fld id="{C4D343EF-60CF-4EEE-A713-BE05BECC7703}" type="slidenum">
              <a:rPr lang="en-US"/>
              <a:t>2</a:t>
            </a:fld>
            <a:endParaRPr lang="en-US"/>
          </a:p>
        </p:txBody>
      </p:sp>
      <p:sp>
        <p:nvSpPr>
          <p:cNvPr id="547686082" name="Rectangle 1"/>
          <p:cNvSpPr txBox="1">
            <a:spLocks noChangeArrowheads="1"/>
          </p:cNvSpPr>
          <p:nvPr>
            <p:ph type="sldImg"/>
          </p:nvPr>
        </p:nvSpPr>
        <p:spPr bwMode="auto">
          <a:xfrm>
            <a:off x="1484313" y="900113"/>
            <a:ext cx="4589462" cy="3441700"/>
          </a:xfrm>
          <a:prstGeom prst="rect">
            <a:avLst/>
          </a:prstGeom>
          <a:solidFill>
            <a:srgbClr val="FFFFFF"/>
          </a:solidFill>
          <a:ln>
            <a:solidFill>
              <a:srgbClr val="000000"/>
            </a:solidFill>
            <a:miter lim="800000"/>
            <a:headEnd/>
            <a:tailEnd/>
          </a:ln>
        </p:spPr>
      </p:sp>
      <p:sp>
        <p:nvSpPr>
          <p:cNvPr id="2062547556" name="Rectangle 2"/>
          <p:cNvSpPr txBox="1">
            <a:spLocks noChangeArrowheads="1"/>
          </p:cNvSpPr>
          <p:nvPr>
            <p:ph type="body" idx="1"/>
          </p:nvPr>
        </p:nvSpPr>
        <p:spPr bwMode="auto">
          <a:xfrm>
            <a:off x="720724" y="4679950"/>
            <a:ext cx="6119813" cy="5040313"/>
          </a:xfrm>
          <a:prstGeom prst="rect">
            <a:avLst/>
          </a:prstGeom>
          <a:noFill/>
          <a:ln/>
        </p:spPr>
        <p:txBody>
          <a:bodyPr wrap="none" anchor="ctr"/>
          <a:lstStyle/>
          <a:p>
            <a:pPr>
              <a:defRPr/>
            </a:pPr>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bg>
      <p:bgPr shadeToTitle="0">
        <a:solidFill>
          <a:srgbClr val="FFFFFF"/>
        </a:solidFill>
      </p:bgPr>
    </p:bg>
    <p:spTree>
      <p:nvGrpSpPr>
        <p:cNvPr id="1" name=""/>
        <p:cNvGrpSpPr/>
        <p:nvPr/>
      </p:nvGrpSpPr>
      <p:grpSpPr bwMode="auto">
        <a:xfrm>
          <a:off x="0" y="0"/>
          <a:ext cx="0" cy="0"/>
          <a:chOff x="0" y="0"/>
          <a:chExt cx="0" cy="0"/>
        </a:xfrm>
      </p:grpSpPr>
      <p:sp>
        <p:nvSpPr>
          <p:cNvPr id="1900701162" name="Rectangle 6"/>
          <p:cNvSpPr>
            <a:spLocks noChangeArrowheads="1" noGrp="1"/>
          </p:cNvSpPr>
          <p:nvPr>
            <p:ph type="sldNum"/>
          </p:nvPr>
        </p:nvSpPr>
        <p:spPr bwMode="auto">
          <a:ln/>
        </p:spPr>
        <p:txBody>
          <a:bodyPr/>
          <a:lstStyle/>
          <a:p>
            <a:pPr>
              <a:defRPr/>
            </a:pPr>
            <a:fld id="{5884119D-E24D-4022-9BAA-5D6DE2EC8A9C}" type="slidenum">
              <a:rPr lang="en-US"/>
              <a:t>3</a:t>
            </a:fld>
            <a:endParaRPr lang="en-US"/>
          </a:p>
        </p:txBody>
      </p:sp>
      <p:sp>
        <p:nvSpPr>
          <p:cNvPr id="809816152" name="Rectangle 1"/>
          <p:cNvSpPr txBox="1">
            <a:spLocks noChangeArrowheads="1"/>
          </p:cNvSpPr>
          <p:nvPr>
            <p:ph type="sldImg"/>
          </p:nvPr>
        </p:nvSpPr>
        <p:spPr bwMode="auto">
          <a:xfrm>
            <a:off x="1484313" y="900113"/>
            <a:ext cx="4589462" cy="3441700"/>
          </a:xfrm>
          <a:prstGeom prst="rect">
            <a:avLst/>
          </a:prstGeom>
          <a:solidFill>
            <a:srgbClr val="FFFFFF"/>
          </a:solidFill>
          <a:ln>
            <a:solidFill>
              <a:srgbClr val="000000"/>
            </a:solidFill>
            <a:miter lim="800000"/>
            <a:headEnd/>
            <a:tailEnd/>
          </a:ln>
        </p:spPr>
      </p:sp>
      <p:sp>
        <p:nvSpPr>
          <p:cNvPr id="1650614229" name="Rectangle 2"/>
          <p:cNvSpPr txBox="1">
            <a:spLocks noChangeArrowheads="1"/>
          </p:cNvSpPr>
          <p:nvPr>
            <p:ph type="body" idx="1"/>
          </p:nvPr>
        </p:nvSpPr>
        <p:spPr bwMode="auto">
          <a:xfrm>
            <a:off x="720724" y="4679950"/>
            <a:ext cx="6119813" cy="5040313"/>
          </a:xfrm>
          <a:prstGeom prst="rect">
            <a:avLst/>
          </a:prstGeom>
          <a:noFill/>
          <a:ln/>
        </p:spPr>
        <p:txBody>
          <a:bodyPr wrap="none" anchor="ctr"/>
          <a:lstStyle/>
          <a:p>
            <a:pPr>
              <a:defRPr/>
            </a:pPr>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bg>
      <p:bgPr shadeToTitle="0">
        <a:solidFill>
          <a:srgbClr val="FFFFFF"/>
        </a:solidFill>
      </p:bgPr>
    </p:bg>
    <p:spTree>
      <p:nvGrpSpPr>
        <p:cNvPr id="1" name=""/>
        <p:cNvGrpSpPr/>
        <p:nvPr/>
      </p:nvGrpSpPr>
      <p:grpSpPr bwMode="auto">
        <a:xfrm>
          <a:off x="0" y="0"/>
          <a:ext cx="0" cy="0"/>
          <a:chOff x="0" y="0"/>
          <a:chExt cx="0" cy="0"/>
        </a:xfrm>
      </p:grpSpPr>
      <p:sp>
        <p:nvSpPr>
          <p:cNvPr id="821262728" name="Rectangle 6"/>
          <p:cNvSpPr>
            <a:spLocks noChangeArrowheads="1" noGrp="1"/>
          </p:cNvSpPr>
          <p:nvPr>
            <p:ph type="sldNum"/>
          </p:nvPr>
        </p:nvSpPr>
        <p:spPr bwMode="auto">
          <a:ln/>
        </p:spPr>
        <p:txBody>
          <a:bodyPr/>
          <a:lstStyle/>
          <a:p>
            <a:pPr>
              <a:defRPr/>
            </a:pPr>
            <a:fld id="{CB52DE13-4BBA-4865-B135-93A509A7EE03}" type="slidenum">
              <a:rPr lang="en-US"/>
              <a:t>4</a:t>
            </a:fld>
            <a:endParaRPr lang="en-US"/>
          </a:p>
        </p:txBody>
      </p:sp>
      <p:sp>
        <p:nvSpPr>
          <p:cNvPr id="1376415248" name="Rectangle 1"/>
          <p:cNvSpPr txBox="1">
            <a:spLocks noChangeArrowheads="1"/>
          </p:cNvSpPr>
          <p:nvPr>
            <p:ph type="sldImg"/>
          </p:nvPr>
        </p:nvSpPr>
        <p:spPr bwMode="auto">
          <a:xfrm>
            <a:off x="1484313" y="900113"/>
            <a:ext cx="4589462" cy="3441700"/>
          </a:xfrm>
          <a:prstGeom prst="rect">
            <a:avLst/>
          </a:prstGeom>
          <a:solidFill>
            <a:srgbClr val="FFFFFF"/>
          </a:solidFill>
          <a:ln>
            <a:solidFill>
              <a:srgbClr val="000000"/>
            </a:solidFill>
            <a:miter lim="800000"/>
            <a:headEnd/>
            <a:tailEnd/>
          </a:ln>
        </p:spPr>
      </p:sp>
      <p:sp>
        <p:nvSpPr>
          <p:cNvPr id="1492177927" name="Rectangle 2"/>
          <p:cNvSpPr txBox="1">
            <a:spLocks noChangeArrowheads="1"/>
          </p:cNvSpPr>
          <p:nvPr>
            <p:ph type="body" idx="1"/>
          </p:nvPr>
        </p:nvSpPr>
        <p:spPr bwMode="auto">
          <a:xfrm>
            <a:off x="720724" y="4679950"/>
            <a:ext cx="6119813" cy="5040313"/>
          </a:xfrm>
          <a:prstGeom prst="rect">
            <a:avLst/>
          </a:prstGeom>
          <a:noFill/>
          <a:ln/>
        </p:spPr>
        <p:txBody>
          <a:bodyPr wrap="none" anchor="ctr"/>
          <a:lstStyle/>
          <a:p>
            <a:pPr>
              <a:defRPr/>
            </a:pPr>
            <a:endParaRPr lang="en-US"/>
          </a:p>
        </p:txBody>
      </p:sp>
    </p:spTree>
  </p:cSld>
  <p:clrMapOvr>
    <a:masterClrMapping/>
  </p:clrMapOvr>
</p:notes>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title" userDrawn="1">
  <p:cSld name="Title Slide">
    <p:spTree>
      <p:nvGrpSpPr>
        <p:cNvPr id="1" name=""/>
        <p:cNvGrpSpPr/>
        <p:nvPr/>
      </p:nvGrpSpPr>
      <p:grpSpPr bwMode="auto">
        <a:xfrm>
          <a:off x="0" y="0"/>
          <a:ext cx="0" cy="0"/>
          <a:chOff x="0" y="0"/>
          <a:chExt cx="0" cy="0"/>
        </a:xfrm>
      </p:grpSpPr>
      <p:sp>
        <p:nvSpPr>
          <p:cNvPr id="570903437" name="Shape 1059"/>
          <p:cNvSpPr>
            <a:spLocks noChangeArrowheads="1" noGrp="1"/>
          </p:cNvSpPr>
          <p:nvPr userDrawn="1"/>
        </p:nvSpPr>
        <p:spPr bwMode="auto">
          <a:xfrm>
            <a:off x="1981122" y="2525845"/>
            <a:ext cx="4508279" cy="4591269"/>
          </a:xfrm>
          <a:custGeom>
            <a:avLst/>
            <a:gdLst/>
            <a:ahLst/>
            <a:cxnLst/>
            <a:rect l="l" t="t" r="r" b="b"/>
            <a:pathLst>
              <a:path w="43200" h="43200" fill="norm" stroke="0" extrusionOk="0">
                <a:moveTo>
                  <a:pt x="22112" y="3116"/>
                </a:moveTo>
                <a:lnTo>
                  <a:pt x="22112" y="3116"/>
                </a:lnTo>
                <a:cubicBezTo>
                  <a:pt x="22112" y="3116"/>
                  <a:pt x="27356" y="0"/>
                  <a:pt x="30300" y="4263"/>
                </a:cubicBezTo>
                <a:lnTo>
                  <a:pt x="30300" y="4263"/>
                </a:lnTo>
                <a:cubicBezTo>
                  <a:pt x="33277" y="8577"/>
                  <a:pt x="36666" y="13779"/>
                  <a:pt x="39369" y="17410"/>
                </a:cubicBezTo>
                <a:lnTo>
                  <a:pt x="39369" y="17410"/>
                </a:lnTo>
                <a:cubicBezTo>
                  <a:pt x="41761" y="20624"/>
                  <a:pt x="43200" y="22708"/>
                  <a:pt x="40979" y="26940"/>
                </a:cubicBezTo>
                <a:lnTo>
                  <a:pt x="40979" y="26940"/>
                </a:lnTo>
                <a:cubicBezTo>
                  <a:pt x="39655" y="29461"/>
                  <a:pt x="35076" y="35072"/>
                  <a:pt x="32639" y="38623"/>
                </a:cubicBezTo>
                <a:lnTo>
                  <a:pt x="32639" y="38623"/>
                </a:lnTo>
                <a:cubicBezTo>
                  <a:pt x="30200" y="42175"/>
                  <a:pt x="26202" y="43200"/>
                  <a:pt x="23268" y="42185"/>
                </a:cubicBezTo>
                <a:lnTo>
                  <a:pt x="23268" y="42185"/>
                </a:lnTo>
                <a:cubicBezTo>
                  <a:pt x="20331" y="41168"/>
                  <a:pt x="11584" y="38623"/>
                  <a:pt x="6213" y="36974"/>
                </a:cubicBezTo>
                <a:lnTo>
                  <a:pt x="6213" y="36974"/>
                </a:lnTo>
                <a:cubicBezTo>
                  <a:pt x="1431" y="35502"/>
                  <a:pt x="0" y="32900"/>
                  <a:pt x="214" y="31157"/>
                </a:cubicBezTo>
                <a:lnTo>
                  <a:pt x="214" y="31157"/>
                </a:lnTo>
                <a:cubicBezTo>
                  <a:pt x="760" y="26703"/>
                  <a:pt x="1113" y="19920"/>
                  <a:pt x="1214" y="16042"/>
                </a:cubicBezTo>
                <a:lnTo>
                  <a:pt x="1214" y="16042"/>
                </a:lnTo>
                <a:cubicBezTo>
                  <a:pt x="1303" y="12626"/>
                  <a:pt x="4203" y="11313"/>
                  <a:pt x="6907" y="9989"/>
                </a:cubicBezTo>
                <a:lnTo>
                  <a:pt x="6907" y="9989"/>
                </a:lnTo>
                <a:cubicBezTo>
                  <a:pt x="9245" y="8843"/>
                  <a:pt x="19774" y="4261"/>
                  <a:pt x="22112" y="3116"/>
                </a:cubicBezTo>
                <a:close/>
              </a:path>
            </a:pathLst>
          </a:custGeom>
          <a:solidFill>
            <a:schemeClr val="bg1">
              <a:lumMod val="85000"/>
            </a:schemeClr>
          </a:solidFill>
          <a:ln w="9524">
            <a:solidFill>
              <a:srgbClr val="000000"/>
            </a:solidFill>
            <a:round/>
            <a:headEnd/>
            <a:tailEnd/>
          </a:ln>
        </p:spPr>
      </p:sp>
      <p:sp>
        <p:nvSpPr>
          <p:cNvPr id="1950504501" name="Shape 1060"/>
          <p:cNvSpPr>
            <a:spLocks noChangeArrowheads="1" noGrp="1"/>
          </p:cNvSpPr>
          <p:nvPr userDrawn="1"/>
        </p:nvSpPr>
        <p:spPr bwMode="auto">
          <a:xfrm>
            <a:off x="1082736" y="2028075"/>
            <a:ext cx="3317038" cy="1448800"/>
          </a:xfrm>
          <a:custGeom>
            <a:avLst/>
            <a:gdLst/>
            <a:ahLst/>
            <a:cxnLst/>
            <a:rect l="l" t="t" r="r" b="b"/>
            <a:pathLst>
              <a:path w="43200" h="43200" fill="norm" stroke="0" extrusionOk="0">
                <a:moveTo>
                  <a:pt x="40162" y="13104"/>
                </a:moveTo>
                <a:lnTo>
                  <a:pt x="40162" y="13104"/>
                </a:lnTo>
                <a:cubicBezTo>
                  <a:pt x="36799" y="16736"/>
                  <a:pt x="26204" y="28154"/>
                  <a:pt x="22676" y="31251"/>
                </a:cubicBezTo>
                <a:lnTo>
                  <a:pt x="22676" y="31251"/>
                </a:lnTo>
                <a:cubicBezTo>
                  <a:pt x="18513" y="34899"/>
                  <a:pt x="15093" y="37527"/>
                  <a:pt x="13136" y="38511"/>
                </a:cubicBezTo>
                <a:lnTo>
                  <a:pt x="13136" y="38511"/>
                </a:lnTo>
                <a:cubicBezTo>
                  <a:pt x="10861" y="39650"/>
                  <a:pt x="0" y="43200"/>
                  <a:pt x="422" y="38511"/>
                </a:cubicBezTo>
                <a:lnTo>
                  <a:pt x="422" y="38511"/>
                </a:lnTo>
                <a:cubicBezTo>
                  <a:pt x="750" y="34836"/>
                  <a:pt x="12785" y="17028"/>
                  <a:pt x="15584" y="14358"/>
                </a:cubicBezTo>
                <a:lnTo>
                  <a:pt x="15584" y="14358"/>
                </a:lnTo>
                <a:cubicBezTo>
                  <a:pt x="18382" y="11693"/>
                  <a:pt x="34508" y="0"/>
                  <a:pt x="36286" y="2133"/>
                </a:cubicBezTo>
                <a:lnTo>
                  <a:pt x="36286" y="2133"/>
                </a:lnTo>
                <a:cubicBezTo>
                  <a:pt x="38064" y="4272"/>
                  <a:pt x="43200" y="9825"/>
                  <a:pt x="40162" y="13104"/>
                </a:cubicBezTo>
                <a:close/>
              </a:path>
            </a:pathLst>
          </a:custGeom>
          <a:solidFill>
            <a:schemeClr val="bg1">
              <a:lumMod val="85000"/>
            </a:schemeClr>
          </a:solidFill>
          <a:ln w="9524">
            <a:solidFill>
              <a:srgbClr val="000000"/>
            </a:solidFill>
            <a:round/>
            <a:headEnd/>
            <a:tailEnd/>
          </a:ln>
        </p:spPr>
      </p:sp>
      <p:sp>
        <p:nvSpPr>
          <p:cNvPr id="89477548" name="Shape 1061"/>
          <p:cNvSpPr>
            <a:spLocks noChangeArrowheads="1" noGrp="1"/>
          </p:cNvSpPr>
          <p:nvPr userDrawn="1"/>
        </p:nvSpPr>
        <p:spPr bwMode="auto">
          <a:xfrm>
            <a:off x="5429772" y="5102762"/>
            <a:ext cx="4461142" cy="2460044"/>
          </a:xfrm>
          <a:custGeom>
            <a:avLst/>
            <a:gdLst/>
            <a:ahLst/>
            <a:cxnLst/>
            <a:rect l="l" t="t" r="r" b="b"/>
            <a:pathLst>
              <a:path w="43200" h="43200" fill="norm" stroke="0" extrusionOk="0">
                <a:moveTo>
                  <a:pt x="43200" y="43200"/>
                </a:moveTo>
                <a:lnTo>
                  <a:pt x="43200" y="43200"/>
                </a:lnTo>
                <a:cubicBezTo>
                  <a:pt x="42680" y="32337"/>
                  <a:pt x="42264" y="24810"/>
                  <a:pt x="41982" y="22533"/>
                </a:cubicBezTo>
                <a:lnTo>
                  <a:pt x="41982" y="22533"/>
                </a:lnTo>
                <a:cubicBezTo>
                  <a:pt x="41353" y="17445"/>
                  <a:pt x="31020" y="10782"/>
                  <a:pt x="25434" y="7567"/>
                </a:cubicBezTo>
                <a:lnTo>
                  <a:pt x="25434" y="7567"/>
                </a:lnTo>
                <a:cubicBezTo>
                  <a:pt x="20461" y="4707"/>
                  <a:pt x="15752" y="0"/>
                  <a:pt x="10688" y="12771"/>
                </a:cubicBezTo>
                <a:lnTo>
                  <a:pt x="10688" y="12771"/>
                </a:lnTo>
                <a:cubicBezTo>
                  <a:pt x="5409" y="26085"/>
                  <a:pt x="2329" y="33891"/>
                  <a:pt x="451" y="39632"/>
                </a:cubicBezTo>
                <a:lnTo>
                  <a:pt x="451" y="39632"/>
                </a:lnTo>
                <a:cubicBezTo>
                  <a:pt x="180" y="40459"/>
                  <a:pt x="44" y="41820"/>
                  <a:pt x="0" y="43200"/>
                </a:cubicBezTo>
                <a:lnTo>
                  <a:pt x="43200" y="43200"/>
                </a:lnTo>
                <a:close/>
              </a:path>
            </a:pathLst>
          </a:custGeom>
          <a:solidFill>
            <a:schemeClr val="bg1">
              <a:lumMod val="85000"/>
            </a:schemeClr>
          </a:solidFill>
          <a:ln w="9524">
            <a:solidFill>
              <a:srgbClr val="000000"/>
            </a:solidFill>
            <a:round/>
            <a:headEnd/>
            <a:tailEnd/>
          </a:ln>
        </p:spPr>
      </p:sp>
      <p:sp>
        <p:nvSpPr>
          <p:cNvPr id="1692079663" name="Shape 1062"/>
          <p:cNvSpPr>
            <a:spLocks noChangeArrowheads="1" noGrp="1"/>
          </p:cNvSpPr>
          <p:nvPr userDrawn="1"/>
        </p:nvSpPr>
        <p:spPr bwMode="auto">
          <a:xfrm>
            <a:off x="321789" y="6724974"/>
            <a:ext cx="4108087" cy="837759"/>
          </a:xfrm>
          <a:custGeom>
            <a:avLst/>
            <a:gdLst/>
            <a:ahLst/>
            <a:cxnLst/>
            <a:rect l="l" t="t" r="r" b="b"/>
            <a:pathLst>
              <a:path w="43200" h="43200" fill="norm" stroke="0" extrusionOk="0">
                <a:moveTo>
                  <a:pt x="43200" y="43200"/>
                </a:moveTo>
                <a:lnTo>
                  <a:pt x="43200" y="43200"/>
                </a:lnTo>
                <a:cubicBezTo>
                  <a:pt x="37750" y="34083"/>
                  <a:pt x="28707" y="20178"/>
                  <a:pt x="28707" y="20178"/>
                </a:cubicBezTo>
                <a:lnTo>
                  <a:pt x="28707" y="20178"/>
                </a:lnTo>
                <a:cubicBezTo>
                  <a:pt x="23196" y="11772"/>
                  <a:pt x="17935" y="0"/>
                  <a:pt x="14588" y="1341"/>
                </a:cubicBezTo>
                <a:lnTo>
                  <a:pt x="14588" y="1341"/>
                </a:lnTo>
                <a:cubicBezTo>
                  <a:pt x="11240" y="2673"/>
                  <a:pt x="6350" y="22671"/>
                  <a:pt x="1602" y="37718"/>
                </a:cubicBezTo>
                <a:lnTo>
                  <a:pt x="1602" y="37718"/>
                </a:lnTo>
                <a:cubicBezTo>
                  <a:pt x="1072" y="39393"/>
                  <a:pt x="536" y="41175"/>
                  <a:pt x="0" y="43200"/>
                </a:cubicBezTo>
                <a:lnTo>
                  <a:pt x="43200" y="43200"/>
                </a:lnTo>
                <a:close/>
              </a:path>
            </a:pathLst>
          </a:custGeom>
          <a:solidFill>
            <a:schemeClr val="bg1">
              <a:lumMod val="85000"/>
            </a:schemeClr>
          </a:solidFill>
          <a:ln w="9524">
            <a:solidFill>
              <a:srgbClr val="000000"/>
            </a:solidFill>
            <a:round/>
            <a:headEnd/>
            <a:tailEnd/>
          </a:ln>
        </p:spPr>
      </p:sp>
      <p:sp>
        <p:nvSpPr>
          <p:cNvPr id="1928564174" name="Shape 1063"/>
          <p:cNvSpPr>
            <a:spLocks noChangeArrowheads="1" noGrp="1"/>
          </p:cNvSpPr>
          <p:nvPr userDrawn="1"/>
        </p:nvSpPr>
        <p:spPr bwMode="auto">
          <a:xfrm>
            <a:off x="0" y="3587704"/>
            <a:ext cx="1736107" cy="3685790"/>
          </a:xfrm>
          <a:custGeom>
            <a:avLst/>
            <a:gdLst/>
            <a:ahLst/>
            <a:cxnLst/>
            <a:rect l="l" t="t" r="r" b="b"/>
            <a:pathLst>
              <a:path w="43200" h="43200" fill="norm" stroke="0" extrusionOk="0">
                <a:moveTo>
                  <a:pt x="0" y="43200"/>
                </a:moveTo>
                <a:lnTo>
                  <a:pt x="0" y="43200"/>
                </a:lnTo>
                <a:cubicBezTo>
                  <a:pt x="10450" y="39319"/>
                  <a:pt x="26476" y="34991"/>
                  <a:pt x="31760" y="32779"/>
                </a:cubicBezTo>
                <a:lnTo>
                  <a:pt x="31760" y="32779"/>
                </a:lnTo>
                <a:cubicBezTo>
                  <a:pt x="38554" y="29929"/>
                  <a:pt x="35982" y="23868"/>
                  <a:pt x="39587" y="11934"/>
                </a:cubicBezTo>
                <a:lnTo>
                  <a:pt x="39587" y="11934"/>
                </a:lnTo>
                <a:cubicBezTo>
                  <a:pt x="43199" y="0"/>
                  <a:pt x="33409" y="2565"/>
                  <a:pt x="25082" y="2041"/>
                </a:cubicBezTo>
                <a:lnTo>
                  <a:pt x="25082" y="2041"/>
                </a:lnTo>
                <a:cubicBezTo>
                  <a:pt x="14497" y="1374"/>
                  <a:pt x="7053" y="4621"/>
                  <a:pt x="0" y="7243"/>
                </a:cubicBezTo>
                <a:lnTo>
                  <a:pt x="0" y="43200"/>
                </a:lnTo>
                <a:close/>
              </a:path>
            </a:pathLst>
          </a:custGeom>
          <a:solidFill>
            <a:schemeClr val="bg1">
              <a:lumMod val="85000"/>
            </a:schemeClr>
          </a:solidFill>
          <a:ln w="9524">
            <a:solidFill>
              <a:srgbClr val="000000"/>
            </a:solidFill>
            <a:round/>
            <a:headEnd/>
            <a:tailEnd/>
          </a:ln>
        </p:spPr>
      </p:sp>
      <p:sp>
        <p:nvSpPr>
          <p:cNvPr id="475237085" name="Subtitle 2"/>
          <p:cNvSpPr>
            <a:spLocks noGrp="1"/>
          </p:cNvSpPr>
          <p:nvPr>
            <p:ph type="subTitle" idx="1"/>
          </p:nvPr>
        </p:nvSpPr>
        <p:spPr bwMode="auto">
          <a:xfrm>
            <a:off x="3849554" y="2986082"/>
            <a:ext cx="5556867" cy="793754"/>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a:defRPr/>
            </a:pPr>
            <a:r>
              <a:rPr/>
              <a:t>Click to edit Master subtitle style</a:t>
            </a:r>
            <a:endParaRPr/>
          </a:p>
        </p:txBody>
      </p:sp>
      <p:sp>
        <p:nvSpPr>
          <p:cNvPr id="1697691382" name="Date Placeholder 3"/>
          <p:cNvSpPr>
            <a:spLocks noGrp="1"/>
          </p:cNvSpPr>
          <p:nvPr>
            <p:ph type="dt" sz="half" idx="10"/>
          </p:nvPr>
        </p:nvSpPr>
        <p:spPr bwMode="auto"/>
        <p:txBody>
          <a:bodyPr/>
          <a:lstStyle/>
          <a:p>
            <a:pPr>
              <a:defRPr/>
            </a:pPr>
            <a:fld id="{A69D51E0-3758-456B-809F-07B187805C7D}" type="datetimeFigureOut">
              <a:rPr/>
              <a:t>22.10.2013</a:t>
            </a:fld>
            <a:endParaRPr/>
          </a:p>
        </p:txBody>
      </p:sp>
      <p:sp>
        <p:nvSpPr>
          <p:cNvPr id="1099544263" name="Footer Placeholder 4"/>
          <p:cNvSpPr>
            <a:spLocks noGrp="1"/>
          </p:cNvSpPr>
          <p:nvPr>
            <p:ph type="ftr" sz="quarter" idx="11"/>
          </p:nvPr>
        </p:nvSpPr>
        <p:spPr bwMode="auto"/>
        <p:txBody>
          <a:bodyPr/>
          <a:lstStyle/>
          <a:p>
            <a:pPr>
              <a:defRPr/>
            </a:pPr>
            <a:endParaRPr/>
          </a:p>
        </p:txBody>
      </p:sp>
      <p:sp>
        <p:nvSpPr>
          <p:cNvPr id="1597953453" name="Slide Number Placeholder 5"/>
          <p:cNvSpPr>
            <a:spLocks noGrp="1"/>
          </p:cNvSpPr>
          <p:nvPr>
            <p:ph type="sldNum" sz="quarter" idx="12"/>
          </p:nvPr>
        </p:nvSpPr>
        <p:spPr bwMode="auto"/>
        <p:txBody>
          <a:bodyPr/>
          <a:lstStyle/>
          <a:p>
            <a:pPr>
              <a:defRPr/>
            </a:pPr>
            <a:fld id="{4D3B38E7-149F-4D77-9EEF-9309C2CB69A9}" type="slidenum">
              <a:rPr/>
              <a:t>‹#›</a:t>
            </a:fld>
            <a:endParaRPr/>
          </a:p>
        </p:txBody>
      </p:sp>
      <p:sp>
        <p:nvSpPr>
          <p:cNvPr id="1326964760" name="Title 6"/>
          <p:cNvSpPr>
            <a:spLocks noGrp="1"/>
          </p:cNvSpPr>
          <p:nvPr>
            <p:ph type="title"/>
          </p:nvPr>
        </p:nvSpPr>
        <p:spPr bwMode="auto">
          <a:xfrm>
            <a:off x="3799940" y="1993888"/>
            <a:ext cx="5556867" cy="793754"/>
          </a:xfrm>
        </p:spPr>
        <p:txBody>
          <a:bodyPr/>
          <a:lstStyle>
            <a:lvl1pPr algn="r">
              <a:defRPr/>
            </a:lvl1pPr>
          </a:lstStyle>
          <a:p>
            <a:pPr>
              <a:defRPr/>
            </a:pPr>
            <a:r>
              <a:rPr/>
              <a:t>Click to edit Master title style</a:t>
            </a: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vertTx" userDrawn="1">
  <p:cSld name="Title and Vertical Text">
    <p:spTree>
      <p:nvGrpSpPr>
        <p:cNvPr id="1" name=""/>
        <p:cNvGrpSpPr/>
        <p:nvPr/>
      </p:nvGrpSpPr>
      <p:grpSpPr bwMode="auto">
        <a:xfrm>
          <a:off x="0" y="0"/>
          <a:ext cx="0" cy="0"/>
          <a:chOff x="0" y="0"/>
          <a:chExt cx="0" cy="0"/>
        </a:xfrm>
      </p:grpSpPr>
      <p:sp>
        <p:nvSpPr>
          <p:cNvPr id="56231645" name="Title 1"/>
          <p:cNvSpPr>
            <a:spLocks noGrp="1"/>
          </p:cNvSpPr>
          <p:nvPr>
            <p:ph type="title"/>
          </p:nvPr>
        </p:nvSpPr>
        <p:spPr bwMode="auto"/>
        <p:txBody>
          <a:bodyPr/>
          <a:lstStyle/>
          <a:p>
            <a:pPr>
              <a:defRPr/>
            </a:pPr>
            <a:r>
              <a:rPr/>
              <a:t>Click to edit Master title style</a:t>
            </a:r>
            <a:endParaRPr/>
          </a:p>
        </p:txBody>
      </p:sp>
      <p:sp>
        <p:nvSpPr>
          <p:cNvPr id="1635976419" name="Vertical Text Placeholder 2"/>
          <p:cNvSpPr>
            <a:spLocks noGrp="1"/>
          </p:cNvSpPr>
          <p:nvPr>
            <p:ph type="body" orient="vert" idx="1"/>
          </p:nvPr>
        </p:nvSpPr>
        <p:spPr bwMode="auto"/>
        <p:txBody>
          <a:bodyPr vert="eaVert"/>
          <a:lstStyle/>
          <a:p>
            <a:pPr lvl="0">
              <a:defRPr/>
            </a:pPr>
            <a:r>
              <a:rPr/>
              <a:t>Click to edit Master text styles</a:t>
            </a:r>
            <a:endParaRPr/>
          </a:p>
          <a:p>
            <a:pPr lvl="1">
              <a:defRPr/>
            </a:pPr>
            <a:r>
              <a:rPr/>
              <a:t>Second level</a:t>
            </a:r>
            <a:endParaRPr/>
          </a:p>
          <a:p>
            <a:pPr lvl="2">
              <a:defRPr/>
            </a:pPr>
            <a:r>
              <a:rPr/>
              <a:t>Third level</a:t>
            </a:r>
            <a:endParaRPr/>
          </a:p>
          <a:p>
            <a:pPr lvl="3">
              <a:defRPr/>
            </a:pPr>
            <a:r>
              <a:rPr/>
              <a:t>Fourth level</a:t>
            </a:r>
            <a:endParaRPr/>
          </a:p>
          <a:p>
            <a:pPr lvl="4">
              <a:defRPr/>
            </a:pPr>
            <a:r>
              <a:rPr/>
              <a:t>Fifth level</a:t>
            </a:r>
            <a:endParaRPr/>
          </a:p>
        </p:txBody>
      </p:sp>
      <p:sp>
        <p:nvSpPr>
          <p:cNvPr id="243281751" name="Date Placeholder 3"/>
          <p:cNvSpPr>
            <a:spLocks noGrp="1"/>
          </p:cNvSpPr>
          <p:nvPr>
            <p:ph type="dt" sz="half" idx="10"/>
          </p:nvPr>
        </p:nvSpPr>
        <p:spPr bwMode="auto"/>
        <p:txBody>
          <a:bodyPr/>
          <a:lstStyle/>
          <a:p>
            <a:pPr>
              <a:defRPr/>
            </a:pPr>
            <a:fld id="{A69D51E0-3758-456B-809F-07B187805C7D}" type="datetimeFigureOut">
              <a:rPr/>
              <a:t>22.10.2013</a:t>
            </a:fld>
            <a:endParaRPr/>
          </a:p>
        </p:txBody>
      </p:sp>
      <p:sp>
        <p:nvSpPr>
          <p:cNvPr id="1294456942" name="Footer Placeholder 4"/>
          <p:cNvSpPr>
            <a:spLocks noGrp="1"/>
          </p:cNvSpPr>
          <p:nvPr>
            <p:ph type="ftr" sz="quarter" idx="11"/>
          </p:nvPr>
        </p:nvSpPr>
        <p:spPr bwMode="auto"/>
        <p:txBody>
          <a:bodyPr/>
          <a:lstStyle/>
          <a:p>
            <a:pPr>
              <a:defRPr/>
            </a:pPr>
            <a:endParaRPr/>
          </a:p>
        </p:txBody>
      </p:sp>
      <p:sp>
        <p:nvSpPr>
          <p:cNvPr id="1703854510" name="Slide Number Placeholder 5"/>
          <p:cNvSpPr>
            <a:spLocks noGrp="1"/>
          </p:cNvSpPr>
          <p:nvPr>
            <p:ph type="sldNum" sz="quarter" idx="12"/>
          </p:nvPr>
        </p:nvSpPr>
        <p:spPr bwMode="auto"/>
        <p:txBody>
          <a:bodyPr/>
          <a:lstStyle/>
          <a:p>
            <a:pPr>
              <a:defRPr/>
            </a:pPr>
            <a:fld id="{4D3B38E7-149F-4D77-9EEF-9309C2CB69A9}" type="slidenum">
              <a:r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vertTitleAndTx" userDrawn="1">
  <p:cSld name="Vertical Title and Text">
    <p:spTree>
      <p:nvGrpSpPr>
        <p:cNvPr id="1" name=""/>
        <p:cNvGrpSpPr/>
        <p:nvPr/>
      </p:nvGrpSpPr>
      <p:grpSpPr bwMode="auto">
        <a:xfrm>
          <a:off x="0" y="0"/>
          <a:ext cx="0" cy="0"/>
          <a:chOff x="0" y="0"/>
          <a:chExt cx="0" cy="0"/>
        </a:xfrm>
      </p:grpSpPr>
      <p:sp>
        <p:nvSpPr>
          <p:cNvPr id="54941471" name="Vertical Title 1"/>
          <p:cNvSpPr>
            <a:spLocks noGrp="1"/>
          </p:cNvSpPr>
          <p:nvPr>
            <p:ph type="title" orient="vert"/>
          </p:nvPr>
        </p:nvSpPr>
        <p:spPr bwMode="auto">
          <a:xfrm>
            <a:off x="7308452" y="302739"/>
            <a:ext cx="2268140" cy="6450222"/>
          </a:xfrm>
        </p:spPr>
        <p:txBody>
          <a:bodyPr vert="eaVert"/>
          <a:lstStyle>
            <a:lvl1pPr algn="ctr">
              <a:defRPr/>
            </a:lvl1pPr>
          </a:lstStyle>
          <a:p>
            <a:pPr>
              <a:defRPr/>
            </a:pPr>
            <a:r>
              <a:rPr/>
              <a:t>Click to edit Master title style</a:t>
            </a:r>
            <a:endParaRPr/>
          </a:p>
        </p:txBody>
      </p:sp>
      <p:sp>
        <p:nvSpPr>
          <p:cNvPr id="31462546" name="Vertical Text Placeholder 2"/>
          <p:cNvSpPr>
            <a:spLocks noGrp="1"/>
          </p:cNvSpPr>
          <p:nvPr>
            <p:ph type="body" orient="vert" idx="1"/>
          </p:nvPr>
        </p:nvSpPr>
        <p:spPr bwMode="auto">
          <a:xfrm>
            <a:off x="504030" y="302739"/>
            <a:ext cx="6636411" cy="6450222"/>
          </a:xfrm>
        </p:spPr>
        <p:txBody>
          <a:bodyPr vert="eaVert"/>
          <a:lstStyle/>
          <a:p>
            <a:pPr lvl="0">
              <a:defRPr/>
            </a:pPr>
            <a:r>
              <a:rPr/>
              <a:t>Click to edit Master text styles</a:t>
            </a:r>
            <a:endParaRPr/>
          </a:p>
          <a:p>
            <a:pPr lvl="1">
              <a:defRPr/>
            </a:pPr>
            <a:r>
              <a:rPr/>
              <a:t>Second level</a:t>
            </a:r>
            <a:endParaRPr/>
          </a:p>
          <a:p>
            <a:pPr lvl="2">
              <a:defRPr/>
            </a:pPr>
            <a:r>
              <a:rPr/>
              <a:t>Third level</a:t>
            </a:r>
            <a:endParaRPr/>
          </a:p>
          <a:p>
            <a:pPr lvl="3">
              <a:defRPr/>
            </a:pPr>
            <a:r>
              <a:rPr/>
              <a:t>Fourth level</a:t>
            </a:r>
            <a:endParaRPr/>
          </a:p>
          <a:p>
            <a:pPr lvl="4">
              <a:defRPr/>
            </a:pPr>
            <a:r>
              <a:rPr/>
              <a:t>Fifth level</a:t>
            </a:r>
            <a:endParaRPr/>
          </a:p>
        </p:txBody>
      </p:sp>
      <p:sp>
        <p:nvSpPr>
          <p:cNvPr id="263384358" name="Date Placeholder 3"/>
          <p:cNvSpPr>
            <a:spLocks noGrp="1"/>
          </p:cNvSpPr>
          <p:nvPr>
            <p:ph type="dt" sz="half" idx="10"/>
          </p:nvPr>
        </p:nvSpPr>
        <p:spPr bwMode="auto"/>
        <p:txBody>
          <a:bodyPr/>
          <a:lstStyle/>
          <a:p>
            <a:pPr>
              <a:defRPr/>
            </a:pPr>
            <a:fld id="{A69D51E0-3758-456B-809F-07B187805C7D}" type="datetimeFigureOut">
              <a:rPr/>
              <a:t>22.10.2013</a:t>
            </a:fld>
            <a:endParaRPr/>
          </a:p>
        </p:txBody>
      </p:sp>
      <p:sp>
        <p:nvSpPr>
          <p:cNvPr id="1074542478" name="Footer Placeholder 4"/>
          <p:cNvSpPr>
            <a:spLocks noGrp="1"/>
          </p:cNvSpPr>
          <p:nvPr>
            <p:ph type="ftr" sz="quarter" idx="11"/>
          </p:nvPr>
        </p:nvSpPr>
        <p:spPr bwMode="auto"/>
        <p:txBody>
          <a:bodyPr/>
          <a:lstStyle/>
          <a:p>
            <a:pPr>
              <a:defRPr/>
            </a:pPr>
            <a:endParaRPr/>
          </a:p>
        </p:txBody>
      </p:sp>
      <p:sp>
        <p:nvSpPr>
          <p:cNvPr id="1720925793" name="Slide Number Placeholder 5"/>
          <p:cNvSpPr>
            <a:spLocks noGrp="1"/>
          </p:cNvSpPr>
          <p:nvPr>
            <p:ph type="sldNum" sz="quarter" idx="12"/>
          </p:nvPr>
        </p:nvSpPr>
        <p:spPr bwMode="auto"/>
        <p:txBody>
          <a:bodyPr/>
          <a:lstStyle/>
          <a:p>
            <a:pPr>
              <a:defRPr/>
            </a:pPr>
            <a:fld id="{4D3B38E7-149F-4D77-9EEF-9309C2CB69A9}" type="slidenum">
              <a:r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obj" userDrawn="1">
  <p:cSld name="Title and Content">
    <p:spTree>
      <p:nvGrpSpPr>
        <p:cNvPr id="1" name=""/>
        <p:cNvGrpSpPr/>
        <p:nvPr/>
      </p:nvGrpSpPr>
      <p:grpSpPr bwMode="auto">
        <a:xfrm>
          <a:off x="0" y="0"/>
          <a:ext cx="0" cy="0"/>
          <a:chOff x="0" y="0"/>
          <a:chExt cx="0" cy="0"/>
        </a:xfrm>
      </p:grpSpPr>
      <p:sp>
        <p:nvSpPr>
          <p:cNvPr id="1695061402" name="Title 1"/>
          <p:cNvSpPr>
            <a:spLocks noGrp="1"/>
          </p:cNvSpPr>
          <p:nvPr>
            <p:ph type="title"/>
          </p:nvPr>
        </p:nvSpPr>
        <p:spPr bwMode="auto"/>
        <p:txBody>
          <a:bodyPr/>
          <a:lstStyle/>
          <a:p>
            <a:pPr>
              <a:defRPr/>
            </a:pPr>
            <a:r>
              <a:rPr/>
              <a:t>Click to edit Master title style</a:t>
            </a:r>
            <a:endParaRPr/>
          </a:p>
        </p:txBody>
      </p:sp>
      <p:sp>
        <p:nvSpPr>
          <p:cNvPr id="992106470" name="Content Placeholder 2"/>
          <p:cNvSpPr>
            <a:spLocks noGrp="1"/>
          </p:cNvSpPr>
          <p:nvPr>
            <p:ph idx="1"/>
          </p:nvPr>
        </p:nvSpPr>
        <p:spPr bwMode="auto"/>
        <p:txBody>
          <a:bodyPr/>
          <a:lstStyle/>
          <a:p>
            <a:pPr lvl="0">
              <a:defRPr/>
            </a:pPr>
            <a:r>
              <a:rPr/>
              <a:t>Click to edit Master text styles</a:t>
            </a:r>
            <a:endParaRPr/>
          </a:p>
          <a:p>
            <a:pPr lvl="1">
              <a:defRPr/>
            </a:pPr>
            <a:r>
              <a:rPr/>
              <a:t>Second level</a:t>
            </a:r>
            <a:endParaRPr/>
          </a:p>
          <a:p>
            <a:pPr lvl="2">
              <a:defRPr/>
            </a:pPr>
            <a:r>
              <a:rPr/>
              <a:t>Third level</a:t>
            </a:r>
            <a:endParaRPr/>
          </a:p>
          <a:p>
            <a:pPr lvl="3">
              <a:defRPr/>
            </a:pPr>
            <a:r>
              <a:rPr/>
              <a:t>Fourth level</a:t>
            </a:r>
            <a:endParaRPr/>
          </a:p>
          <a:p>
            <a:pPr lvl="4">
              <a:defRPr/>
            </a:pPr>
            <a:r>
              <a:rPr/>
              <a:t>Fifth level</a:t>
            </a:r>
            <a:endParaRPr/>
          </a:p>
        </p:txBody>
      </p:sp>
      <p:sp>
        <p:nvSpPr>
          <p:cNvPr id="734379553" name="Date Placeholder 3"/>
          <p:cNvSpPr>
            <a:spLocks noGrp="1"/>
          </p:cNvSpPr>
          <p:nvPr>
            <p:ph type="dt" sz="half" idx="10"/>
          </p:nvPr>
        </p:nvSpPr>
        <p:spPr bwMode="auto"/>
        <p:txBody>
          <a:bodyPr/>
          <a:lstStyle/>
          <a:p>
            <a:pPr>
              <a:defRPr/>
            </a:pPr>
            <a:fld id="{A69D51E0-3758-456B-809F-07B187805C7D}" type="datetimeFigureOut">
              <a:rPr/>
              <a:t>22.10.2013</a:t>
            </a:fld>
            <a:endParaRPr/>
          </a:p>
        </p:txBody>
      </p:sp>
      <p:sp>
        <p:nvSpPr>
          <p:cNvPr id="1411173643" name="Footer Placeholder 4"/>
          <p:cNvSpPr>
            <a:spLocks noGrp="1"/>
          </p:cNvSpPr>
          <p:nvPr>
            <p:ph type="ftr" sz="quarter" idx="11"/>
          </p:nvPr>
        </p:nvSpPr>
        <p:spPr bwMode="auto"/>
        <p:txBody>
          <a:bodyPr/>
          <a:lstStyle/>
          <a:p>
            <a:pPr>
              <a:defRPr/>
            </a:pPr>
            <a:endParaRPr/>
          </a:p>
        </p:txBody>
      </p:sp>
      <p:sp>
        <p:nvSpPr>
          <p:cNvPr id="650679734" name="Slide Number Placeholder 5"/>
          <p:cNvSpPr>
            <a:spLocks noGrp="1"/>
          </p:cNvSpPr>
          <p:nvPr>
            <p:ph type="sldNum" sz="quarter" idx="12"/>
          </p:nvPr>
        </p:nvSpPr>
        <p:spPr bwMode="auto"/>
        <p:txBody>
          <a:bodyPr/>
          <a:lstStyle/>
          <a:p>
            <a:pPr>
              <a:defRPr/>
            </a:pPr>
            <a:fld id="{4D3B38E7-149F-4D77-9EEF-9309C2CB69A9}" type="slidenum">
              <a:r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secHead" userDrawn="1">
  <p:cSld name="Section Header">
    <p:spTree>
      <p:nvGrpSpPr>
        <p:cNvPr id="1" name=""/>
        <p:cNvGrpSpPr/>
        <p:nvPr/>
      </p:nvGrpSpPr>
      <p:grpSpPr bwMode="auto">
        <a:xfrm>
          <a:off x="0" y="0"/>
          <a:ext cx="0" cy="0"/>
          <a:chOff x="0" y="0"/>
          <a:chExt cx="0" cy="0"/>
        </a:xfrm>
      </p:grpSpPr>
      <p:sp>
        <p:nvSpPr>
          <p:cNvPr id="1181107412" name="Title 1"/>
          <p:cNvSpPr>
            <a:spLocks noGrp="1"/>
          </p:cNvSpPr>
          <p:nvPr>
            <p:ph type="title"/>
          </p:nvPr>
        </p:nvSpPr>
        <p:spPr bwMode="auto">
          <a:xfrm>
            <a:off x="796299" y="4857792"/>
            <a:ext cx="8568531" cy="1501435"/>
          </a:xfrm>
        </p:spPr>
        <p:txBody>
          <a:bodyPr anchor="t"/>
          <a:lstStyle>
            <a:lvl1pPr algn="l">
              <a:defRPr sz="4000" b="1" cap="all"/>
            </a:lvl1pPr>
          </a:lstStyle>
          <a:p>
            <a:pPr>
              <a:defRPr/>
            </a:pPr>
            <a:r>
              <a:rPr/>
              <a:t>Click to edit Master title style</a:t>
            </a:r>
            <a:endParaRPr/>
          </a:p>
        </p:txBody>
      </p:sp>
      <p:sp>
        <p:nvSpPr>
          <p:cNvPr id="89613548" name="Text Placeholder 2"/>
          <p:cNvSpPr>
            <a:spLocks noGrp="1"/>
          </p:cNvSpPr>
          <p:nvPr>
            <p:ph type="body" idx="1"/>
          </p:nvPr>
        </p:nvSpPr>
        <p:spPr bwMode="auto">
          <a:xfrm>
            <a:off x="796299" y="3204113"/>
            <a:ext cx="8568531" cy="165367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defRPr/>
            </a:pPr>
            <a:r>
              <a:rPr/>
              <a:t>Click to edit Master text styles</a:t>
            </a:r>
            <a:endParaRPr/>
          </a:p>
        </p:txBody>
      </p:sp>
      <p:sp>
        <p:nvSpPr>
          <p:cNvPr id="567399732" name="Date Placeholder 3"/>
          <p:cNvSpPr>
            <a:spLocks noGrp="1"/>
          </p:cNvSpPr>
          <p:nvPr>
            <p:ph type="dt" sz="half" idx="10"/>
          </p:nvPr>
        </p:nvSpPr>
        <p:spPr bwMode="auto"/>
        <p:txBody>
          <a:bodyPr/>
          <a:lstStyle/>
          <a:p>
            <a:pPr>
              <a:defRPr/>
            </a:pPr>
            <a:fld id="{A69D51E0-3758-456B-809F-07B187805C7D}" type="datetimeFigureOut">
              <a:rPr/>
              <a:t>22.10.2013</a:t>
            </a:fld>
            <a:endParaRPr/>
          </a:p>
        </p:txBody>
      </p:sp>
      <p:sp>
        <p:nvSpPr>
          <p:cNvPr id="1563340297" name="Footer Placeholder 4"/>
          <p:cNvSpPr>
            <a:spLocks noGrp="1"/>
          </p:cNvSpPr>
          <p:nvPr>
            <p:ph type="ftr" sz="quarter" idx="11"/>
          </p:nvPr>
        </p:nvSpPr>
        <p:spPr bwMode="auto"/>
        <p:txBody>
          <a:bodyPr/>
          <a:lstStyle/>
          <a:p>
            <a:pPr>
              <a:defRPr/>
            </a:pPr>
            <a:endParaRPr/>
          </a:p>
        </p:txBody>
      </p:sp>
      <p:sp>
        <p:nvSpPr>
          <p:cNvPr id="2053575736" name="Slide Number Placeholder 5"/>
          <p:cNvSpPr>
            <a:spLocks noGrp="1"/>
          </p:cNvSpPr>
          <p:nvPr>
            <p:ph type="sldNum" sz="quarter" idx="12"/>
          </p:nvPr>
        </p:nvSpPr>
        <p:spPr bwMode="auto"/>
        <p:txBody>
          <a:bodyPr/>
          <a:lstStyle/>
          <a:p>
            <a:pPr>
              <a:defRPr/>
            </a:pPr>
            <a:fld id="{4D3B38E7-149F-4D77-9EEF-9309C2CB69A9}" type="slidenum">
              <a:r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twoObj" userDrawn="1">
  <p:cSld name="Two Content">
    <p:spTree>
      <p:nvGrpSpPr>
        <p:cNvPr id="1" name=""/>
        <p:cNvGrpSpPr/>
        <p:nvPr/>
      </p:nvGrpSpPr>
      <p:grpSpPr bwMode="auto">
        <a:xfrm>
          <a:off x="0" y="0"/>
          <a:ext cx="0" cy="0"/>
          <a:chOff x="0" y="0"/>
          <a:chExt cx="0" cy="0"/>
        </a:xfrm>
      </p:grpSpPr>
      <p:sp>
        <p:nvSpPr>
          <p:cNvPr id="2075908760" name="Title 1"/>
          <p:cNvSpPr>
            <a:spLocks noGrp="1"/>
          </p:cNvSpPr>
          <p:nvPr>
            <p:ph type="title"/>
          </p:nvPr>
        </p:nvSpPr>
        <p:spPr bwMode="auto"/>
        <p:txBody>
          <a:bodyPr/>
          <a:lstStyle/>
          <a:p>
            <a:pPr>
              <a:defRPr/>
            </a:pPr>
            <a:r>
              <a:rPr/>
              <a:t>Click to edit Master title style</a:t>
            </a:r>
            <a:endParaRPr/>
          </a:p>
        </p:txBody>
      </p:sp>
      <p:sp>
        <p:nvSpPr>
          <p:cNvPr id="1141306469" name="Content Placeholder 2"/>
          <p:cNvSpPr>
            <a:spLocks noGrp="1"/>
          </p:cNvSpPr>
          <p:nvPr>
            <p:ph sz="half" idx="1"/>
          </p:nvPr>
        </p:nvSpPr>
        <p:spPr bwMode="auto">
          <a:xfrm>
            <a:off x="504030" y="1763925"/>
            <a:ext cx="4452275" cy="498903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defRPr/>
            </a:pPr>
            <a:r>
              <a:rPr/>
              <a:t>Click to edit Master text styles</a:t>
            </a:r>
            <a:endParaRPr/>
          </a:p>
          <a:p>
            <a:pPr lvl="1">
              <a:defRPr/>
            </a:pPr>
            <a:r>
              <a:rPr/>
              <a:t>Second level</a:t>
            </a:r>
            <a:endParaRPr/>
          </a:p>
          <a:p>
            <a:pPr lvl="2">
              <a:defRPr/>
            </a:pPr>
            <a:r>
              <a:rPr/>
              <a:t>Third level</a:t>
            </a:r>
            <a:endParaRPr/>
          </a:p>
          <a:p>
            <a:pPr lvl="3">
              <a:defRPr/>
            </a:pPr>
            <a:r>
              <a:rPr/>
              <a:t>Fourth level</a:t>
            </a:r>
            <a:endParaRPr/>
          </a:p>
          <a:p>
            <a:pPr lvl="4">
              <a:defRPr/>
            </a:pPr>
            <a:r>
              <a:rPr/>
              <a:t>Fifth level</a:t>
            </a:r>
            <a:endParaRPr/>
          </a:p>
        </p:txBody>
      </p:sp>
      <p:sp>
        <p:nvSpPr>
          <p:cNvPr id="1678621314" name="Content Placeholder 3"/>
          <p:cNvSpPr>
            <a:spLocks noGrp="1"/>
          </p:cNvSpPr>
          <p:nvPr>
            <p:ph sz="half" idx="2"/>
          </p:nvPr>
        </p:nvSpPr>
        <p:spPr bwMode="auto">
          <a:xfrm>
            <a:off x="5124317" y="1763925"/>
            <a:ext cx="4452275" cy="498903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defRPr/>
            </a:pPr>
            <a:r>
              <a:rPr/>
              <a:t>Click to edit Master text styles</a:t>
            </a:r>
            <a:endParaRPr/>
          </a:p>
          <a:p>
            <a:pPr lvl="1">
              <a:defRPr/>
            </a:pPr>
            <a:r>
              <a:rPr/>
              <a:t>Second level</a:t>
            </a:r>
            <a:endParaRPr/>
          </a:p>
          <a:p>
            <a:pPr lvl="2">
              <a:defRPr/>
            </a:pPr>
            <a:r>
              <a:rPr/>
              <a:t>Third level</a:t>
            </a:r>
            <a:endParaRPr/>
          </a:p>
          <a:p>
            <a:pPr lvl="3">
              <a:defRPr/>
            </a:pPr>
            <a:r>
              <a:rPr/>
              <a:t>Fourth level</a:t>
            </a:r>
            <a:endParaRPr/>
          </a:p>
          <a:p>
            <a:pPr lvl="4">
              <a:defRPr/>
            </a:pPr>
            <a:r>
              <a:rPr/>
              <a:t>Fifth level</a:t>
            </a:r>
            <a:endParaRPr/>
          </a:p>
        </p:txBody>
      </p:sp>
      <p:sp>
        <p:nvSpPr>
          <p:cNvPr id="670088935" name="Date Placeholder 4"/>
          <p:cNvSpPr>
            <a:spLocks noGrp="1"/>
          </p:cNvSpPr>
          <p:nvPr>
            <p:ph type="dt" sz="half" idx="10"/>
          </p:nvPr>
        </p:nvSpPr>
        <p:spPr bwMode="auto"/>
        <p:txBody>
          <a:bodyPr/>
          <a:lstStyle/>
          <a:p>
            <a:pPr>
              <a:defRPr/>
            </a:pPr>
            <a:fld id="{A69D51E0-3758-456B-809F-07B187805C7D}" type="datetimeFigureOut">
              <a:rPr/>
              <a:t>22.10.2013</a:t>
            </a:fld>
            <a:endParaRPr/>
          </a:p>
        </p:txBody>
      </p:sp>
      <p:sp>
        <p:nvSpPr>
          <p:cNvPr id="1073098063" name="Footer Placeholder 5"/>
          <p:cNvSpPr>
            <a:spLocks noGrp="1"/>
          </p:cNvSpPr>
          <p:nvPr>
            <p:ph type="ftr" sz="quarter" idx="11"/>
          </p:nvPr>
        </p:nvSpPr>
        <p:spPr bwMode="auto"/>
        <p:txBody>
          <a:bodyPr/>
          <a:lstStyle/>
          <a:p>
            <a:pPr>
              <a:defRPr/>
            </a:pPr>
            <a:endParaRPr/>
          </a:p>
        </p:txBody>
      </p:sp>
      <p:sp>
        <p:nvSpPr>
          <p:cNvPr id="776218681" name="Slide Number Placeholder 6"/>
          <p:cNvSpPr>
            <a:spLocks noGrp="1"/>
          </p:cNvSpPr>
          <p:nvPr>
            <p:ph type="sldNum" sz="quarter" idx="12"/>
          </p:nvPr>
        </p:nvSpPr>
        <p:spPr bwMode="auto"/>
        <p:txBody>
          <a:bodyPr/>
          <a:lstStyle/>
          <a:p>
            <a:pPr>
              <a:defRPr/>
            </a:pPr>
            <a:fld id="{4D3B38E7-149F-4D77-9EEF-9309C2CB69A9}" type="slidenum">
              <a:r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twoTxTwoObj" userDrawn="1">
  <p:cSld name="Comparison">
    <p:spTree>
      <p:nvGrpSpPr>
        <p:cNvPr id="1" name=""/>
        <p:cNvGrpSpPr/>
        <p:nvPr/>
      </p:nvGrpSpPr>
      <p:grpSpPr bwMode="auto">
        <a:xfrm>
          <a:off x="0" y="0"/>
          <a:ext cx="0" cy="0"/>
          <a:chOff x="0" y="0"/>
          <a:chExt cx="0" cy="0"/>
        </a:xfrm>
      </p:grpSpPr>
      <p:sp>
        <p:nvSpPr>
          <p:cNvPr id="325926207" name="Title 1"/>
          <p:cNvSpPr>
            <a:spLocks noGrp="1"/>
          </p:cNvSpPr>
          <p:nvPr>
            <p:ph type="title"/>
          </p:nvPr>
        </p:nvSpPr>
        <p:spPr bwMode="auto"/>
        <p:txBody>
          <a:bodyPr/>
          <a:lstStyle>
            <a:lvl1pPr>
              <a:defRPr/>
            </a:lvl1pPr>
          </a:lstStyle>
          <a:p>
            <a:pPr>
              <a:defRPr/>
            </a:pPr>
            <a:r>
              <a:rPr/>
              <a:t>Click to edit Master title style</a:t>
            </a:r>
            <a:endParaRPr/>
          </a:p>
        </p:txBody>
      </p:sp>
      <p:sp>
        <p:nvSpPr>
          <p:cNvPr id="780074704" name="Text Placeholder 2"/>
          <p:cNvSpPr>
            <a:spLocks noGrp="1"/>
          </p:cNvSpPr>
          <p:nvPr>
            <p:ph type="body" idx="1"/>
          </p:nvPr>
        </p:nvSpPr>
        <p:spPr bwMode="auto">
          <a:xfrm>
            <a:off x="504030" y="1692177"/>
            <a:ext cx="4454026" cy="7052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a:t>Click to edit Master text styles</a:t>
            </a:r>
            <a:endParaRPr/>
          </a:p>
        </p:txBody>
      </p:sp>
      <p:sp>
        <p:nvSpPr>
          <p:cNvPr id="538616376" name="Content Placeholder 3"/>
          <p:cNvSpPr>
            <a:spLocks noGrp="1"/>
          </p:cNvSpPr>
          <p:nvPr>
            <p:ph sz="half" idx="2"/>
          </p:nvPr>
        </p:nvSpPr>
        <p:spPr bwMode="auto">
          <a:xfrm>
            <a:off x="504030" y="2397396"/>
            <a:ext cx="4454026" cy="43555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defRPr/>
            </a:pPr>
            <a:r>
              <a:rPr/>
              <a:t>Click to edit Master text styles</a:t>
            </a:r>
            <a:endParaRPr/>
          </a:p>
          <a:p>
            <a:pPr lvl="1">
              <a:defRPr/>
            </a:pPr>
            <a:r>
              <a:rPr/>
              <a:t>Second level</a:t>
            </a:r>
            <a:endParaRPr/>
          </a:p>
          <a:p>
            <a:pPr lvl="2">
              <a:defRPr/>
            </a:pPr>
            <a:r>
              <a:rPr/>
              <a:t>Third level</a:t>
            </a:r>
            <a:endParaRPr/>
          </a:p>
          <a:p>
            <a:pPr lvl="3">
              <a:defRPr/>
            </a:pPr>
            <a:r>
              <a:rPr/>
              <a:t>Fourth level</a:t>
            </a:r>
            <a:endParaRPr/>
          </a:p>
          <a:p>
            <a:pPr lvl="4">
              <a:defRPr/>
            </a:pPr>
            <a:r>
              <a:rPr/>
              <a:t>Fifth level</a:t>
            </a:r>
            <a:endParaRPr/>
          </a:p>
        </p:txBody>
      </p:sp>
      <p:sp>
        <p:nvSpPr>
          <p:cNvPr id="1509705338" name="Text Placeholder 4"/>
          <p:cNvSpPr>
            <a:spLocks noGrp="1"/>
          </p:cNvSpPr>
          <p:nvPr>
            <p:ph type="body" sz="quarter" idx="3"/>
          </p:nvPr>
        </p:nvSpPr>
        <p:spPr bwMode="auto">
          <a:xfrm>
            <a:off x="5120820" y="1692177"/>
            <a:ext cx="4455776" cy="7052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a:t>Click to edit Master text styles</a:t>
            </a:r>
            <a:endParaRPr/>
          </a:p>
        </p:txBody>
      </p:sp>
      <p:sp>
        <p:nvSpPr>
          <p:cNvPr id="2122698073" name="Content Placeholder 5"/>
          <p:cNvSpPr>
            <a:spLocks noGrp="1"/>
          </p:cNvSpPr>
          <p:nvPr>
            <p:ph sz="quarter" idx="4"/>
          </p:nvPr>
        </p:nvSpPr>
        <p:spPr bwMode="auto">
          <a:xfrm>
            <a:off x="5120820" y="2397396"/>
            <a:ext cx="4455776" cy="43555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defRPr/>
            </a:pPr>
            <a:r>
              <a:rPr/>
              <a:t>Click to edit Master text styles</a:t>
            </a:r>
            <a:endParaRPr/>
          </a:p>
          <a:p>
            <a:pPr lvl="1">
              <a:defRPr/>
            </a:pPr>
            <a:r>
              <a:rPr/>
              <a:t>Second level</a:t>
            </a:r>
            <a:endParaRPr/>
          </a:p>
          <a:p>
            <a:pPr lvl="2">
              <a:defRPr/>
            </a:pPr>
            <a:r>
              <a:rPr/>
              <a:t>Third level</a:t>
            </a:r>
            <a:endParaRPr/>
          </a:p>
          <a:p>
            <a:pPr lvl="3">
              <a:defRPr/>
            </a:pPr>
            <a:r>
              <a:rPr/>
              <a:t>Fourth level</a:t>
            </a:r>
            <a:endParaRPr/>
          </a:p>
          <a:p>
            <a:pPr lvl="4">
              <a:defRPr/>
            </a:pPr>
            <a:r>
              <a:rPr/>
              <a:t>Fifth level</a:t>
            </a:r>
            <a:endParaRPr/>
          </a:p>
        </p:txBody>
      </p:sp>
      <p:sp>
        <p:nvSpPr>
          <p:cNvPr id="918696333" name="Date Placeholder 6"/>
          <p:cNvSpPr>
            <a:spLocks noGrp="1"/>
          </p:cNvSpPr>
          <p:nvPr>
            <p:ph type="dt" sz="half" idx="10"/>
          </p:nvPr>
        </p:nvSpPr>
        <p:spPr bwMode="auto"/>
        <p:txBody>
          <a:bodyPr/>
          <a:lstStyle/>
          <a:p>
            <a:pPr>
              <a:defRPr/>
            </a:pPr>
            <a:fld id="{A69D51E0-3758-456B-809F-07B187805C7D}" type="datetimeFigureOut">
              <a:rPr/>
              <a:t>22.10.2013</a:t>
            </a:fld>
            <a:endParaRPr/>
          </a:p>
        </p:txBody>
      </p:sp>
      <p:sp>
        <p:nvSpPr>
          <p:cNvPr id="670535895" name="Footer Placeholder 7"/>
          <p:cNvSpPr>
            <a:spLocks noGrp="1"/>
          </p:cNvSpPr>
          <p:nvPr>
            <p:ph type="ftr" sz="quarter" idx="11"/>
          </p:nvPr>
        </p:nvSpPr>
        <p:spPr bwMode="auto"/>
        <p:txBody>
          <a:bodyPr/>
          <a:lstStyle/>
          <a:p>
            <a:pPr>
              <a:defRPr/>
            </a:pPr>
            <a:endParaRPr/>
          </a:p>
        </p:txBody>
      </p:sp>
      <p:sp>
        <p:nvSpPr>
          <p:cNvPr id="787449589" name="Slide Number Placeholder 8"/>
          <p:cNvSpPr>
            <a:spLocks noGrp="1"/>
          </p:cNvSpPr>
          <p:nvPr>
            <p:ph type="sldNum" sz="quarter" idx="12"/>
          </p:nvPr>
        </p:nvSpPr>
        <p:spPr bwMode="auto"/>
        <p:txBody>
          <a:bodyPr/>
          <a:lstStyle/>
          <a:p>
            <a:pPr>
              <a:defRPr/>
            </a:pPr>
            <a:fld id="{4D3B38E7-149F-4D77-9EEF-9309C2CB69A9}" type="slidenum">
              <a:r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titleOnly" userDrawn="1">
  <p:cSld name="Title Only">
    <p:spTree>
      <p:nvGrpSpPr>
        <p:cNvPr id="1" name=""/>
        <p:cNvGrpSpPr/>
        <p:nvPr/>
      </p:nvGrpSpPr>
      <p:grpSpPr bwMode="auto">
        <a:xfrm>
          <a:off x="0" y="0"/>
          <a:ext cx="0" cy="0"/>
          <a:chOff x="0" y="0"/>
          <a:chExt cx="0" cy="0"/>
        </a:xfrm>
      </p:grpSpPr>
      <p:sp>
        <p:nvSpPr>
          <p:cNvPr id="88454412" name="Title 1"/>
          <p:cNvSpPr>
            <a:spLocks noGrp="1"/>
          </p:cNvSpPr>
          <p:nvPr>
            <p:ph type="title"/>
          </p:nvPr>
        </p:nvSpPr>
        <p:spPr bwMode="auto"/>
        <p:txBody>
          <a:bodyPr/>
          <a:lstStyle/>
          <a:p>
            <a:pPr>
              <a:defRPr/>
            </a:pPr>
            <a:r>
              <a:rPr/>
              <a:t>Click to edit Master title style</a:t>
            </a:r>
            <a:endParaRPr/>
          </a:p>
        </p:txBody>
      </p:sp>
      <p:sp>
        <p:nvSpPr>
          <p:cNvPr id="1767093202" name="Date Placeholder 2"/>
          <p:cNvSpPr>
            <a:spLocks noGrp="1"/>
          </p:cNvSpPr>
          <p:nvPr>
            <p:ph type="dt" sz="half" idx="10"/>
          </p:nvPr>
        </p:nvSpPr>
        <p:spPr bwMode="auto"/>
        <p:txBody>
          <a:bodyPr/>
          <a:lstStyle/>
          <a:p>
            <a:pPr>
              <a:defRPr/>
            </a:pPr>
            <a:fld id="{A69D51E0-3758-456B-809F-07B187805C7D}" type="datetimeFigureOut">
              <a:rPr/>
              <a:t>22.10.2013</a:t>
            </a:fld>
            <a:endParaRPr/>
          </a:p>
        </p:txBody>
      </p:sp>
      <p:sp>
        <p:nvSpPr>
          <p:cNvPr id="833268031" name="Footer Placeholder 3"/>
          <p:cNvSpPr>
            <a:spLocks noGrp="1"/>
          </p:cNvSpPr>
          <p:nvPr>
            <p:ph type="ftr" sz="quarter" idx="11"/>
          </p:nvPr>
        </p:nvSpPr>
        <p:spPr bwMode="auto"/>
        <p:txBody>
          <a:bodyPr/>
          <a:lstStyle/>
          <a:p>
            <a:pPr>
              <a:defRPr/>
            </a:pPr>
            <a:endParaRPr/>
          </a:p>
        </p:txBody>
      </p:sp>
      <p:sp>
        <p:nvSpPr>
          <p:cNvPr id="196161909" name="Slide Number Placeholder 4"/>
          <p:cNvSpPr>
            <a:spLocks noGrp="1"/>
          </p:cNvSpPr>
          <p:nvPr>
            <p:ph type="sldNum" sz="quarter" idx="12"/>
          </p:nvPr>
        </p:nvSpPr>
        <p:spPr bwMode="auto"/>
        <p:txBody>
          <a:bodyPr/>
          <a:lstStyle/>
          <a:p>
            <a:pPr>
              <a:defRPr/>
            </a:pPr>
            <a:fld id="{4D3B38E7-149F-4D77-9EEF-9309C2CB69A9}" type="slidenum">
              <a:r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blank" userDrawn="1">
  <p:cSld name="Blank">
    <p:spTree>
      <p:nvGrpSpPr>
        <p:cNvPr id="1" name=""/>
        <p:cNvGrpSpPr/>
        <p:nvPr/>
      </p:nvGrpSpPr>
      <p:grpSpPr bwMode="auto">
        <a:xfrm>
          <a:off x="0" y="0"/>
          <a:ext cx="0" cy="0"/>
          <a:chOff x="0" y="0"/>
          <a:chExt cx="0" cy="0"/>
        </a:xfrm>
      </p:grpSpPr>
      <p:sp>
        <p:nvSpPr>
          <p:cNvPr id="1418006214" name="Date Placeholder 1"/>
          <p:cNvSpPr>
            <a:spLocks noGrp="1"/>
          </p:cNvSpPr>
          <p:nvPr>
            <p:ph type="dt" sz="half" idx="10"/>
          </p:nvPr>
        </p:nvSpPr>
        <p:spPr bwMode="auto"/>
        <p:txBody>
          <a:bodyPr/>
          <a:lstStyle/>
          <a:p>
            <a:pPr>
              <a:defRPr/>
            </a:pPr>
            <a:fld id="{A69D51E0-3758-456B-809F-07B187805C7D}" type="datetimeFigureOut">
              <a:rPr/>
              <a:t>22.10.2013</a:t>
            </a:fld>
            <a:endParaRPr/>
          </a:p>
        </p:txBody>
      </p:sp>
      <p:sp>
        <p:nvSpPr>
          <p:cNvPr id="481991556" name="Footer Placeholder 2"/>
          <p:cNvSpPr>
            <a:spLocks noGrp="1"/>
          </p:cNvSpPr>
          <p:nvPr>
            <p:ph type="ftr" sz="quarter" idx="11"/>
          </p:nvPr>
        </p:nvSpPr>
        <p:spPr bwMode="auto"/>
        <p:txBody>
          <a:bodyPr/>
          <a:lstStyle/>
          <a:p>
            <a:pPr>
              <a:defRPr/>
            </a:pPr>
            <a:endParaRPr/>
          </a:p>
        </p:txBody>
      </p:sp>
      <p:sp>
        <p:nvSpPr>
          <p:cNvPr id="1540302247" name="Slide Number Placeholder 3"/>
          <p:cNvSpPr>
            <a:spLocks noGrp="1"/>
          </p:cNvSpPr>
          <p:nvPr>
            <p:ph type="sldNum" sz="quarter" idx="12"/>
          </p:nvPr>
        </p:nvSpPr>
        <p:spPr bwMode="auto"/>
        <p:txBody>
          <a:bodyPr/>
          <a:lstStyle/>
          <a:p>
            <a:pPr>
              <a:defRPr/>
            </a:pPr>
            <a:fld id="{4D3B38E7-149F-4D77-9EEF-9309C2CB69A9}" type="slidenum">
              <a:r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objTx" userDrawn="1">
  <p:cSld name="Content with Caption">
    <p:spTree>
      <p:nvGrpSpPr>
        <p:cNvPr id="1" name=""/>
        <p:cNvGrpSpPr/>
        <p:nvPr/>
      </p:nvGrpSpPr>
      <p:grpSpPr bwMode="auto">
        <a:xfrm>
          <a:off x="0" y="0"/>
          <a:ext cx="0" cy="0"/>
          <a:chOff x="0" y="0"/>
          <a:chExt cx="0" cy="0"/>
        </a:xfrm>
      </p:grpSpPr>
      <p:sp>
        <p:nvSpPr>
          <p:cNvPr id="1422892779" name="Title 1"/>
          <p:cNvSpPr>
            <a:spLocks noGrp="1"/>
          </p:cNvSpPr>
          <p:nvPr>
            <p:ph type="title"/>
          </p:nvPr>
        </p:nvSpPr>
        <p:spPr bwMode="auto">
          <a:xfrm>
            <a:off x="504034" y="300986"/>
            <a:ext cx="3316456" cy="1280945"/>
          </a:xfrm>
        </p:spPr>
        <p:txBody>
          <a:bodyPr anchor="b"/>
          <a:lstStyle>
            <a:lvl1pPr algn="l">
              <a:defRPr sz="2000" b="1"/>
            </a:lvl1pPr>
          </a:lstStyle>
          <a:p>
            <a:pPr>
              <a:defRPr/>
            </a:pPr>
            <a:r>
              <a:rPr/>
              <a:t>Click to edit Master title style</a:t>
            </a:r>
            <a:endParaRPr/>
          </a:p>
        </p:txBody>
      </p:sp>
      <p:sp>
        <p:nvSpPr>
          <p:cNvPr id="363959949" name="Content Placeholder 2"/>
          <p:cNvSpPr>
            <a:spLocks noGrp="1"/>
          </p:cNvSpPr>
          <p:nvPr>
            <p:ph idx="1"/>
          </p:nvPr>
        </p:nvSpPr>
        <p:spPr bwMode="auto">
          <a:xfrm>
            <a:off x="3941244" y="300989"/>
            <a:ext cx="5635349" cy="645197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defRPr/>
            </a:pPr>
            <a:r>
              <a:rPr/>
              <a:t>Click to edit Master text styles</a:t>
            </a:r>
            <a:endParaRPr/>
          </a:p>
          <a:p>
            <a:pPr lvl="1">
              <a:defRPr/>
            </a:pPr>
            <a:r>
              <a:rPr/>
              <a:t>Second level</a:t>
            </a:r>
            <a:endParaRPr/>
          </a:p>
          <a:p>
            <a:pPr lvl="2">
              <a:defRPr/>
            </a:pPr>
            <a:r>
              <a:rPr/>
              <a:t>Third level</a:t>
            </a:r>
            <a:endParaRPr/>
          </a:p>
          <a:p>
            <a:pPr lvl="3">
              <a:defRPr/>
            </a:pPr>
            <a:r>
              <a:rPr/>
              <a:t>Fourth level</a:t>
            </a:r>
            <a:endParaRPr/>
          </a:p>
          <a:p>
            <a:pPr lvl="4">
              <a:defRPr/>
            </a:pPr>
            <a:r>
              <a:rPr/>
              <a:t>Fifth level</a:t>
            </a:r>
            <a:endParaRPr/>
          </a:p>
        </p:txBody>
      </p:sp>
      <p:sp>
        <p:nvSpPr>
          <p:cNvPr id="1741963353" name="Text Placeholder 3"/>
          <p:cNvSpPr>
            <a:spLocks noGrp="1"/>
          </p:cNvSpPr>
          <p:nvPr>
            <p:ph type="body" sz="half" idx="2"/>
          </p:nvPr>
        </p:nvSpPr>
        <p:spPr bwMode="auto">
          <a:xfrm>
            <a:off x="504034" y="1581934"/>
            <a:ext cx="3316456" cy="517102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rPr/>
              <a:t>Click to edit Master text styles</a:t>
            </a:r>
            <a:endParaRPr/>
          </a:p>
        </p:txBody>
      </p:sp>
      <p:sp>
        <p:nvSpPr>
          <p:cNvPr id="214456575" name="Date Placeholder 4"/>
          <p:cNvSpPr>
            <a:spLocks noGrp="1"/>
          </p:cNvSpPr>
          <p:nvPr>
            <p:ph type="dt" sz="half" idx="10"/>
          </p:nvPr>
        </p:nvSpPr>
        <p:spPr bwMode="auto"/>
        <p:txBody>
          <a:bodyPr/>
          <a:lstStyle/>
          <a:p>
            <a:pPr>
              <a:defRPr/>
            </a:pPr>
            <a:fld id="{A69D51E0-3758-456B-809F-07B187805C7D}" type="datetimeFigureOut">
              <a:rPr/>
              <a:t>22.10.2013</a:t>
            </a:fld>
            <a:endParaRPr/>
          </a:p>
        </p:txBody>
      </p:sp>
      <p:sp>
        <p:nvSpPr>
          <p:cNvPr id="839336290" name="Footer Placeholder 5"/>
          <p:cNvSpPr>
            <a:spLocks noGrp="1"/>
          </p:cNvSpPr>
          <p:nvPr>
            <p:ph type="ftr" sz="quarter" idx="11"/>
          </p:nvPr>
        </p:nvSpPr>
        <p:spPr bwMode="auto"/>
        <p:txBody>
          <a:bodyPr/>
          <a:lstStyle/>
          <a:p>
            <a:pPr>
              <a:defRPr/>
            </a:pPr>
            <a:endParaRPr/>
          </a:p>
        </p:txBody>
      </p:sp>
      <p:sp>
        <p:nvSpPr>
          <p:cNvPr id="2100336039" name="Slide Number Placeholder 6"/>
          <p:cNvSpPr>
            <a:spLocks noGrp="1"/>
          </p:cNvSpPr>
          <p:nvPr>
            <p:ph type="sldNum" sz="quarter" idx="12"/>
          </p:nvPr>
        </p:nvSpPr>
        <p:spPr bwMode="auto"/>
        <p:txBody>
          <a:bodyPr/>
          <a:lstStyle/>
          <a:p>
            <a:pPr>
              <a:defRPr/>
            </a:pPr>
            <a:fld id="{4D3B38E7-149F-4D77-9EEF-9309C2CB69A9}" type="slidenum">
              <a:r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picTx" userDrawn="1">
  <p:cSld name="Picture with Caption">
    <p:spTree>
      <p:nvGrpSpPr>
        <p:cNvPr id="1" name=""/>
        <p:cNvGrpSpPr/>
        <p:nvPr/>
      </p:nvGrpSpPr>
      <p:grpSpPr bwMode="auto">
        <a:xfrm>
          <a:off x="0" y="0"/>
          <a:ext cx="0" cy="0"/>
          <a:chOff x="0" y="0"/>
          <a:chExt cx="0" cy="0"/>
        </a:xfrm>
      </p:grpSpPr>
      <p:sp>
        <p:nvSpPr>
          <p:cNvPr id="946596031" name="Title 1"/>
          <p:cNvSpPr>
            <a:spLocks noGrp="1"/>
          </p:cNvSpPr>
          <p:nvPr>
            <p:ph type="title"/>
          </p:nvPr>
        </p:nvSpPr>
        <p:spPr bwMode="auto">
          <a:xfrm>
            <a:off x="1975872" y="5291773"/>
            <a:ext cx="6048374" cy="624724"/>
          </a:xfrm>
        </p:spPr>
        <p:txBody>
          <a:bodyPr anchor="b"/>
          <a:lstStyle>
            <a:lvl1pPr algn="l">
              <a:defRPr sz="2000" b="1"/>
            </a:lvl1pPr>
          </a:lstStyle>
          <a:p>
            <a:pPr>
              <a:defRPr/>
            </a:pPr>
            <a:r>
              <a:rPr/>
              <a:t>Click to edit Master title style</a:t>
            </a:r>
            <a:endParaRPr/>
          </a:p>
        </p:txBody>
      </p:sp>
      <p:sp>
        <p:nvSpPr>
          <p:cNvPr id="2110415110" name="Picture Placeholder 2"/>
          <p:cNvSpPr>
            <a:spLocks noGrp="1"/>
          </p:cNvSpPr>
          <p:nvPr>
            <p:ph type="pic" idx="1"/>
          </p:nvPr>
        </p:nvSpPr>
        <p:spPr bwMode="auto">
          <a:xfrm>
            <a:off x="1975872" y="675470"/>
            <a:ext cx="6048374" cy="45358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a:defRPr/>
            </a:pPr>
            <a:endParaRPr/>
          </a:p>
        </p:txBody>
      </p:sp>
      <p:sp>
        <p:nvSpPr>
          <p:cNvPr id="1480511636" name="Text Placeholder 3"/>
          <p:cNvSpPr>
            <a:spLocks noGrp="1"/>
          </p:cNvSpPr>
          <p:nvPr>
            <p:ph type="body" sz="half" idx="2"/>
          </p:nvPr>
        </p:nvSpPr>
        <p:spPr bwMode="auto">
          <a:xfrm>
            <a:off x="1975872" y="5916496"/>
            <a:ext cx="6048374" cy="88721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rPr/>
              <a:t>Click to edit Master text styles</a:t>
            </a:r>
            <a:endParaRPr/>
          </a:p>
        </p:txBody>
      </p:sp>
      <p:sp>
        <p:nvSpPr>
          <p:cNvPr id="1957656976" name="Date Placeholder 4"/>
          <p:cNvSpPr>
            <a:spLocks noGrp="1"/>
          </p:cNvSpPr>
          <p:nvPr>
            <p:ph type="dt" sz="half" idx="10"/>
          </p:nvPr>
        </p:nvSpPr>
        <p:spPr bwMode="auto"/>
        <p:txBody>
          <a:bodyPr/>
          <a:lstStyle/>
          <a:p>
            <a:pPr>
              <a:defRPr/>
            </a:pPr>
            <a:fld id="{A69D51E0-3758-456B-809F-07B187805C7D}" type="datetimeFigureOut">
              <a:rPr/>
              <a:t>22.10.2013</a:t>
            </a:fld>
            <a:endParaRPr/>
          </a:p>
        </p:txBody>
      </p:sp>
      <p:sp>
        <p:nvSpPr>
          <p:cNvPr id="1584761347" name="Footer Placeholder 5"/>
          <p:cNvSpPr>
            <a:spLocks noGrp="1"/>
          </p:cNvSpPr>
          <p:nvPr>
            <p:ph type="ftr" sz="quarter" idx="11"/>
          </p:nvPr>
        </p:nvSpPr>
        <p:spPr bwMode="auto"/>
        <p:txBody>
          <a:bodyPr/>
          <a:lstStyle/>
          <a:p>
            <a:pPr>
              <a:defRPr/>
            </a:pPr>
            <a:endParaRPr/>
          </a:p>
        </p:txBody>
      </p:sp>
      <p:sp>
        <p:nvSpPr>
          <p:cNvPr id="1927735407" name="Slide Number Placeholder 6"/>
          <p:cNvSpPr>
            <a:spLocks noGrp="1"/>
          </p:cNvSpPr>
          <p:nvPr>
            <p:ph type="sldNum" sz="quarter" idx="12"/>
          </p:nvPr>
        </p:nvSpPr>
        <p:spPr bwMode="auto"/>
        <p:txBody>
          <a:bodyPr/>
          <a:lstStyle/>
          <a:p>
            <a:pPr>
              <a:defRPr/>
            </a:pPr>
            <a:fld id="{4D3B38E7-149F-4D77-9EEF-9309C2CB69A9}" type="slidenum">
              <a:rPr/>
              <a:t>‹#›</a:t>
            </a:fld>
            <a:endParaRPr/>
          </a:p>
        </p:txBody>
      </p:sp>
    </p:spTree>
  </p:cSld>
  <p:clrMapOvr>
    <a:masterClrMapping/>
  </p:clrMapOvr>
</p:sldLayout>
</file>

<file path=ppt/slideMasters/_rels/slideMaster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0">
  <p:cSld name="">
    <p:bg>
      <p:bgRef idx="1001">
        <a:schemeClr val="bg1"/>
      </p:bgRef>
    </p:bg>
    <p:spTree>
      <p:nvGrpSpPr>
        <p:cNvPr id="1" name=""/>
        <p:cNvGrpSpPr/>
        <p:nvPr/>
      </p:nvGrpSpPr>
      <p:grpSpPr bwMode="auto">
        <a:xfrm>
          <a:off x="0" y="0"/>
          <a:ext cx="0" cy="0"/>
          <a:chOff x="0" y="0"/>
          <a:chExt cx="0" cy="0"/>
        </a:xfrm>
      </p:grpSpPr>
      <p:sp>
        <p:nvSpPr>
          <p:cNvPr id="1281471375" name="Shape 1059"/>
          <p:cNvSpPr>
            <a:spLocks noChangeArrowheads="1" noGrp="1"/>
          </p:cNvSpPr>
          <p:nvPr userDrawn="1"/>
        </p:nvSpPr>
        <p:spPr bwMode="auto">
          <a:xfrm>
            <a:off x="4114855" y="2"/>
            <a:ext cx="2528556" cy="985238"/>
          </a:xfrm>
          <a:custGeom>
            <a:avLst/>
            <a:gdLst/>
            <a:ahLst/>
            <a:cxnLst/>
            <a:rect l="l" t="t" r="r" b="b"/>
            <a:pathLst>
              <a:path w="43200" h="43200" fill="norm" stroke="0" extrusionOk="0">
                <a:moveTo>
                  <a:pt x="0" y="0"/>
                </a:moveTo>
                <a:lnTo>
                  <a:pt x="0" y="0"/>
                </a:lnTo>
                <a:cubicBezTo>
                  <a:pt x="1690" y="6213"/>
                  <a:pt x="3698" y="13338"/>
                  <a:pt x="6091" y="21902"/>
                </a:cubicBezTo>
                <a:lnTo>
                  <a:pt x="6091" y="21902"/>
                </a:lnTo>
                <a:cubicBezTo>
                  <a:pt x="12043" y="43199"/>
                  <a:pt x="17573" y="35347"/>
                  <a:pt x="23417" y="30579"/>
                </a:cubicBezTo>
                <a:lnTo>
                  <a:pt x="23417" y="30579"/>
                </a:lnTo>
                <a:cubicBezTo>
                  <a:pt x="29984" y="25223"/>
                  <a:pt x="42123" y="14119"/>
                  <a:pt x="42860" y="5640"/>
                </a:cubicBezTo>
                <a:lnTo>
                  <a:pt x="42860" y="5640"/>
                </a:lnTo>
                <a:cubicBezTo>
                  <a:pt x="42960" y="4507"/>
                  <a:pt x="43072" y="2479"/>
                  <a:pt x="43200" y="0"/>
                </a:cubicBezTo>
                <a:lnTo>
                  <a:pt x="0" y="0"/>
                </a:lnTo>
                <a:close/>
              </a:path>
            </a:pathLst>
          </a:custGeom>
          <a:solidFill>
            <a:schemeClr val="bg1">
              <a:lumMod val="85000"/>
            </a:schemeClr>
          </a:solidFill>
          <a:ln w="9524">
            <a:solidFill>
              <a:srgbClr val="000000"/>
            </a:solidFill>
            <a:round/>
            <a:headEnd/>
            <a:tailEnd/>
          </a:ln>
        </p:spPr>
      </p:sp>
      <p:sp>
        <p:nvSpPr>
          <p:cNvPr id="385825997" name="Shape 1060"/>
          <p:cNvSpPr>
            <a:spLocks noChangeArrowheads="1" noGrp="1"/>
          </p:cNvSpPr>
          <p:nvPr userDrawn="1"/>
        </p:nvSpPr>
        <p:spPr bwMode="auto">
          <a:xfrm>
            <a:off x="-20405" y="1"/>
            <a:ext cx="1157171" cy="1981475"/>
          </a:xfrm>
          <a:custGeom>
            <a:avLst/>
            <a:gdLst/>
            <a:ahLst/>
            <a:cxnLst/>
            <a:rect l="l" t="t" r="r" b="b"/>
            <a:pathLst>
              <a:path w="43200" h="43200" fill="norm" stroke="0" extrusionOk="0">
                <a:moveTo>
                  <a:pt x="31743" y="2484"/>
                </a:moveTo>
                <a:lnTo>
                  <a:pt x="31743" y="2484"/>
                </a:lnTo>
                <a:cubicBezTo>
                  <a:pt x="30428" y="1799"/>
                  <a:pt x="28450" y="1080"/>
                  <a:pt x="26054" y="0"/>
                </a:cubicBezTo>
                <a:lnTo>
                  <a:pt x="0" y="0"/>
                </a:lnTo>
                <a:lnTo>
                  <a:pt x="0" y="34200"/>
                </a:lnTo>
                <a:lnTo>
                  <a:pt x="0" y="34200"/>
                </a:lnTo>
                <a:cubicBezTo>
                  <a:pt x="7029" y="37461"/>
                  <a:pt x="14504" y="41491"/>
                  <a:pt x="25070" y="40664"/>
                </a:cubicBezTo>
                <a:lnTo>
                  <a:pt x="25070" y="40664"/>
                </a:lnTo>
                <a:cubicBezTo>
                  <a:pt x="33399" y="40015"/>
                  <a:pt x="43200" y="43200"/>
                  <a:pt x="39593" y="28375"/>
                </a:cubicBezTo>
                <a:lnTo>
                  <a:pt x="39593" y="28375"/>
                </a:lnTo>
                <a:cubicBezTo>
                  <a:pt x="35986" y="13550"/>
                  <a:pt x="38530" y="6023"/>
                  <a:pt x="31743" y="2484"/>
                </a:cubicBezTo>
                <a:close/>
              </a:path>
            </a:pathLst>
          </a:custGeom>
          <a:solidFill>
            <a:schemeClr val="bg1">
              <a:lumMod val="85000"/>
            </a:schemeClr>
          </a:solidFill>
          <a:ln w="9524">
            <a:solidFill>
              <a:srgbClr val="000000"/>
            </a:solidFill>
            <a:round/>
            <a:headEnd/>
            <a:tailEnd/>
          </a:ln>
        </p:spPr>
      </p:sp>
      <p:sp>
        <p:nvSpPr>
          <p:cNvPr id="254138106" name="Shape 1061"/>
          <p:cNvSpPr>
            <a:spLocks noChangeArrowheads="1" noGrp="1"/>
          </p:cNvSpPr>
          <p:nvPr userDrawn="1"/>
        </p:nvSpPr>
        <p:spPr bwMode="auto">
          <a:xfrm>
            <a:off x="1353886" y="1"/>
            <a:ext cx="3174696" cy="2876656"/>
          </a:xfrm>
          <a:custGeom>
            <a:avLst/>
            <a:gdLst/>
            <a:ahLst/>
            <a:cxnLst/>
            <a:rect l="l" t="t" r="r" b="b"/>
            <a:pathLst>
              <a:path w="43200" h="43200" fill="norm" stroke="0" extrusionOk="0">
                <a:moveTo>
                  <a:pt x="32864" y="0"/>
                </a:moveTo>
                <a:lnTo>
                  <a:pt x="10583" y="0"/>
                </a:lnTo>
                <a:lnTo>
                  <a:pt x="10583" y="0"/>
                </a:lnTo>
                <a:cubicBezTo>
                  <a:pt x="9017" y="532"/>
                  <a:pt x="7515" y="1058"/>
                  <a:pt x="6214" y="1509"/>
                </a:cubicBezTo>
                <a:lnTo>
                  <a:pt x="6214" y="1509"/>
                </a:lnTo>
                <a:cubicBezTo>
                  <a:pt x="1428" y="3166"/>
                  <a:pt x="0" y="6109"/>
                  <a:pt x="212" y="8072"/>
                </a:cubicBezTo>
                <a:lnTo>
                  <a:pt x="212" y="8072"/>
                </a:lnTo>
                <a:cubicBezTo>
                  <a:pt x="758" y="13092"/>
                  <a:pt x="1111" y="20742"/>
                  <a:pt x="1212" y="25114"/>
                </a:cubicBezTo>
                <a:lnTo>
                  <a:pt x="1212" y="25114"/>
                </a:lnTo>
                <a:cubicBezTo>
                  <a:pt x="1301" y="28962"/>
                  <a:pt x="4204" y="30446"/>
                  <a:pt x="6906" y="31937"/>
                </a:cubicBezTo>
                <a:lnTo>
                  <a:pt x="6906" y="31937"/>
                </a:lnTo>
                <a:cubicBezTo>
                  <a:pt x="9246" y="33229"/>
                  <a:pt x="19775" y="38395"/>
                  <a:pt x="22112" y="39685"/>
                </a:cubicBezTo>
                <a:lnTo>
                  <a:pt x="22112" y="39685"/>
                </a:lnTo>
                <a:cubicBezTo>
                  <a:pt x="22112" y="39685"/>
                  <a:pt x="27355" y="43200"/>
                  <a:pt x="30298" y="38395"/>
                </a:cubicBezTo>
                <a:lnTo>
                  <a:pt x="30298" y="38395"/>
                </a:lnTo>
                <a:cubicBezTo>
                  <a:pt x="33277" y="33533"/>
                  <a:pt x="36665" y="27667"/>
                  <a:pt x="39367" y="23576"/>
                </a:cubicBezTo>
                <a:lnTo>
                  <a:pt x="39367" y="23576"/>
                </a:lnTo>
                <a:cubicBezTo>
                  <a:pt x="41761" y="19953"/>
                  <a:pt x="43200" y="17587"/>
                  <a:pt x="40977" y="12816"/>
                </a:cubicBezTo>
                <a:lnTo>
                  <a:pt x="40977" y="12816"/>
                </a:lnTo>
                <a:cubicBezTo>
                  <a:pt x="39697" y="10062"/>
                  <a:pt x="35347" y="3936"/>
                  <a:pt x="32864" y="0"/>
                </a:cubicBezTo>
                <a:close/>
              </a:path>
            </a:pathLst>
          </a:custGeom>
          <a:solidFill>
            <a:schemeClr val="bg1">
              <a:lumMod val="85000"/>
            </a:schemeClr>
          </a:solidFill>
          <a:ln w="9524">
            <a:solidFill>
              <a:srgbClr val="000000"/>
            </a:solidFill>
            <a:round/>
            <a:headEnd/>
            <a:tailEnd/>
          </a:ln>
        </p:spPr>
      </p:sp>
      <p:sp>
        <p:nvSpPr>
          <p:cNvPr id="587933999" name="Title 1"/>
          <p:cNvSpPr>
            <a:spLocks noGrp="1"/>
          </p:cNvSpPr>
          <p:nvPr>
            <p:ph type="title"/>
          </p:nvPr>
        </p:nvSpPr>
        <p:spPr bwMode="auto">
          <a:xfrm>
            <a:off x="504030" y="302738"/>
            <a:ext cx="9072562" cy="1259944"/>
          </a:xfrm>
          <a:prstGeom prst="rect">
            <a:avLst/>
          </a:prstGeom>
        </p:spPr>
        <p:txBody>
          <a:bodyPr vert="horz" lIns="91440" tIns="45720" rIns="91440" bIns="45720" rtlCol="0" anchor="ctr">
            <a:normAutofit/>
          </a:bodyPr>
          <a:lstStyle/>
          <a:p>
            <a:pPr>
              <a:defRPr/>
            </a:pPr>
            <a:r>
              <a:rPr/>
              <a:t>Click to edit Master title style</a:t>
            </a:r>
            <a:endParaRPr/>
          </a:p>
        </p:txBody>
      </p:sp>
      <p:sp>
        <p:nvSpPr>
          <p:cNvPr id="1161333511" name="Text Placeholder 2"/>
          <p:cNvSpPr>
            <a:spLocks noGrp="1"/>
          </p:cNvSpPr>
          <p:nvPr>
            <p:ph type="body" idx="1"/>
          </p:nvPr>
        </p:nvSpPr>
        <p:spPr bwMode="auto">
          <a:xfrm>
            <a:off x="504030" y="1763925"/>
            <a:ext cx="9072562" cy="4989035"/>
          </a:xfrm>
          <a:prstGeom prst="rect">
            <a:avLst/>
          </a:prstGeom>
        </p:spPr>
        <p:txBody>
          <a:bodyPr vert="horz" lIns="91440" tIns="45720" rIns="91440" bIns="45720" rtlCol="0">
            <a:normAutofit/>
          </a:bodyPr>
          <a:lstStyle/>
          <a:p>
            <a:pPr lvl="0">
              <a:defRPr/>
            </a:pPr>
            <a:r>
              <a:rPr/>
              <a:t>Click to edit Master text styles</a:t>
            </a:r>
            <a:endParaRPr/>
          </a:p>
          <a:p>
            <a:pPr lvl="1">
              <a:defRPr/>
            </a:pPr>
            <a:r>
              <a:rPr/>
              <a:t>Second level</a:t>
            </a:r>
            <a:endParaRPr/>
          </a:p>
          <a:p>
            <a:pPr lvl="2">
              <a:defRPr/>
            </a:pPr>
            <a:r>
              <a:rPr/>
              <a:t>Third level</a:t>
            </a:r>
            <a:endParaRPr/>
          </a:p>
          <a:p>
            <a:pPr lvl="3">
              <a:defRPr/>
            </a:pPr>
            <a:r>
              <a:rPr/>
              <a:t>Fourth level</a:t>
            </a:r>
            <a:endParaRPr/>
          </a:p>
          <a:p>
            <a:pPr lvl="4">
              <a:defRPr/>
            </a:pPr>
            <a:r>
              <a:rPr/>
              <a:t>Fifth level</a:t>
            </a:r>
            <a:endParaRPr/>
          </a:p>
        </p:txBody>
      </p:sp>
      <p:sp>
        <p:nvSpPr>
          <p:cNvPr id="1060942531" name="Date Placeholder 3"/>
          <p:cNvSpPr>
            <a:spLocks noGrp="1"/>
          </p:cNvSpPr>
          <p:nvPr>
            <p:ph type="dt" sz="half" idx="2"/>
          </p:nvPr>
        </p:nvSpPr>
        <p:spPr bwMode="auto">
          <a:xfrm>
            <a:off x="504030" y="7006700"/>
            <a:ext cx="2352145" cy="402482"/>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A69D51E0-3758-456B-809F-07B187805C7D}" type="datetimeFigureOut">
              <a:rPr/>
              <a:t>22.10.2013</a:t>
            </a:fld>
            <a:endParaRPr/>
          </a:p>
        </p:txBody>
      </p:sp>
      <p:sp>
        <p:nvSpPr>
          <p:cNvPr id="1546490283" name="Footer Placeholder 4"/>
          <p:cNvSpPr>
            <a:spLocks noGrp="1"/>
          </p:cNvSpPr>
          <p:nvPr>
            <p:ph type="ftr" sz="quarter" idx="3"/>
          </p:nvPr>
        </p:nvSpPr>
        <p:spPr bwMode="auto">
          <a:xfrm>
            <a:off x="3444213" y="7006700"/>
            <a:ext cx="3192197" cy="402482"/>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a:p>
        </p:txBody>
      </p:sp>
      <p:sp>
        <p:nvSpPr>
          <p:cNvPr id="1290769674" name="Slide Number Placeholder 5"/>
          <p:cNvSpPr>
            <a:spLocks noGrp="1"/>
          </p:cNvSpPr>
          <p:nvPr>
            <p:ph type="sldNum" sz="quarter" idx="4"/>
          </p:nvPr>
        </p:nvSpPr>
        <p:spPr bwMode="auto">
          <a:xfrm>
            <a:off x="7224447" y="7006700"/>
            <a:ext cx="2352145" cy="402482"/>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4D3B38E7-149F-4D77-9EEF-9309C2CB69A9}" type="slidenum">
              <a:r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lvl1pPr algn="r" defTabSz="914400" rtl="0">
        <a:spcBef>
          <a:spcPts val="0"/>
        </a:spcBef>
        <a:buNone/>
        <a:defRPr sz="4400">
          <a:solidFill>
            <a:schemeClr val="tx1">
              <a:lumMod val="65000"/>
              <a:lumOff val="35000"/>
            </a:schemeClr>
          </a:solidFill>
          <a:latin typeface="+mj-lt"/>
          <a:ea typeface="+mj-ea"/>
          <a:cs typeface="+mj-cs"/>
        </a:defRPr>
      </a:lvl1pPr>
    </p:titleStyle>
    <p:bodyStyle>
      <a:lvl1pPr marL="342900" indent="-342900" algn="l" defTabSz="914400" rtl="0">
        <a:spcBef>
          <a:spcPts val="0"/>
        </a:spcBef>
        <a:buFont typeface="Arial"/>
        <a:buChar char="•"/>
        <a:defRPr sz="3200">
          <a:solidFill>
            <a:schemeClr val="tx1">
              <a:lumMod val="75000"/>
              <a:lumOff val="25000"/>
            </a:schemeClr>
          </a:solidFill>
          <a:latin typeface="+mn-lt"/>
          <a:ea typeface="+mn-ea"/>
          <a:cs typeface="+mn-cs"/>
        </a:defRPr>
      </a:lvl1pPr>
      <a:lvl2pPr marL="742950" indent="-285750" algn="l" defTabSz="914400" rtl="0">
        <a:spcBef>
          <a:spcPts val="0"/>
        </a:spcBef>
        <a:buFont typeface="Arial"/>
        <a:buChar char="–"/>
        <a:defRPr sz="2800">
          <a:solidFill>
            <a:schemeClr val="tx1">
              <a:lumMod val="75000"/>
              <a:lumOff val="25000"/>
            </a:schemeClr>
          </a:solidFill>
          <a:latin typeface="+mn-lt"/>
          <a:ea typeface="+mn-ea"/>
          <a:cs typeface="+mn-cs"/>
        </a:defRPr>
      </a:lvl2pPr>
      <a:lvl3pPr marL="1143000" indent="-228600" algn="l" defTabSz="914400" rtl="0">
        <a:spcBef>
          <a:spcPts val="0"/>
        </a:spcBef>
        <a:buFont typeface="Arial"/>
        <a:buChar char="•"/>
        <a:defRPr sz="2400">
          <a:solidFill>
            <a:schemeClr val="tx1">
              <a:lumMod val="75000"/>
              <a:lumOff val="25000"/>
            </a:schemeClr>
          </a:solidFill>
          <a:latin typeface="+mn-lt"/>
          <a:ea typeface="+mn-ea"/>
          <a:cs typeface="+mn-cs"/>
        </a:defRPr>
      </a:lvl3pPr>
      <a:lvl4pPr marL="1600200" indent="-228600" algn="l" defTabSz="914400" rtl="0">
        <a:spcBef>
          <a:spcPts val="0"/>
        </a:spcBef>
        <a:buFont typeface="Arial"/>
        <a:buChar char="–"/>
        <a:defRPr sz="2000">
          <a:solidFill>
            <a:schemeClr val="tx1">
              <a:lumMod val="75000"/>
              <a:lumOff val="25000"/>
            </a:schemeClr>
          </a:solidFill>
          <a:latin typeface="+mn-lt"/>
          <a:ea typeface="+mn-ea"/>
          <a:cs typeface="+mn-cs"/>
        </a:defRPr>
      </a:lvl4pPr>
      <a:lvl5pPr marL="2057400" indent="-228600" algn="l" defTabSz="914400" rtl="0">
        <a:spcBef>
          <a:spcPts val="0"/>
        </a:spcBef>
        <a:buFont typeface="Arial"/>
        <a:buChar char="»"/>
        <a:defRPr sz="2000">
          <a:solidFill>
            <a:schemeClr val="tx1">
              <a:lumMod val="75000"/>
              <a:lumOff val="25000"/>
            </a:schemeClr>
          </a:solidFill>
          <a:latin typeface="+mn-lt"/>
          <a:ea typeface="+mn-ea"/>
          <a:cs typeface="+mn-cs"/>
        </a:defRPr>
      </a:lvl5pPr>
      <a:lvl6pPr marL="2514599" indent="-228600" algn="l" defTabSz="914400" rtl="0">
        <a:spcBef>
          <a:spcPts val="0"/>
        </a:spcBef>
        <a:buFont typeface="Arial"/>
        <a:buChar char="•"/>
        <a:defRPr sz="2000">
          <a:solidFill>
            <a:schemeClr val="tx1"/>
          </a:solidFill>
          <a:latin typeface="+mn-lt"/>
          <a:ea typeface="+mn-ea"/>
          <a:cs typeface="+mn-cs"/>
        </a:defRPr>
      </a:lvl6pPr>
      <a:lvl7pPr marL="2971800" indent="-228600" algn="l" defTabSz="914400" rtl="0">
        <a:spcBef>
          <a:spcPts val="0"/>
        </a:spcBef>
        <a:buFont typeface="Arial"/>
        <a:buChar char="•"/>
        <a:defRPr sz="2000">
          <a:solidFill>
            <a:schemeClr val="tx1"/>
          </a:solidFill>
          <a:latin typeface="+mn-lt"/>
          <a:ea typeface="+mn-ea"/>
          <a:cs typeface="+mn-cs"/>
        </a:defRPr>
      </a:lvl7pPr>
      <a:lvl8pPr marL="3429000" indent="-228600" algn="l" defTabSz="914400" rtl="0">
        <a:spcBef>
          <a:spcPts val="0"/>
        </a:spcBef>
        <a:buFont typeface="Arial"/>
        <a:buChar char="•"/>
        <a:defRPr sz="2000">
          <a:solidFill>
            <a:schemeClr val="tx1"/>
          </a:solidFill>
          <a:latin typeface="+mn-lt"/>
          <a:ea typeface="+mn-ea"/>
          <a:cs typeface="+mn-cs"/>
        </a:defRPr>
      </a:lvl8pPr>
      <a:lvl9pPr marL="3886200" indent="-228600" algn="l" defTabSz="914400" rtl="0">
        <a:spcBef>
          <a:spcPts val="0"/>
        </a:spcBef>
        <a:buFont typeface="Arial"/>
        <a:buChar char="•"/>
        <a:defRPr sz="2000">
          <a:solidFill>
            <a:schemeClr val="tx1"/>
          </a:solidFill>
          <a:latin typeface="+mn-lt"/>
          <a:ea typeface="+mn-ea"/>
          <a:cs typeface="+mn-cs"/>
        </a:defRPr>
      </a:lvl9pPr>
    </p:bodyStyle>
    <p:otherStyle>
      <a:defPPr>
        <a:defRPr/>
      </a:defPPr>
      <a:lvl1pPr marL="0" algn="l" defTabSz="914400" rtl="0">
        <a:defRPr sz="1800">
          <a:solidFill>
            <a:schemeClr val="tx1"/>
          </a:solidFill>
          <a:latin typeface="+mn-lt"/>
          <a:ea typeface="+mn-ea"/>
          <a:cs typeface="+mn-cs"/>
        </a:defRPr>
      </a:lvl1pPr>
      <a:lvl2pPr marL="457200" algn="l" defTabSz="914400" rtl="0">
        <a:defRPr sz="1800">
          <a:solidFill>
            <a:schemeClr val="tx1"/>
          </a:solidFill>
          <a:latin typeface="+mn-lt"/>
          <a:ea typeface="+mn-ea"/>
          <a:cs typeface="+mn-cs"/>
        </a:defRPr>
      </a:lvl2pPr>
      <a:lvl3pPr marL="914400" algn="l" defTabSz="914400" rtl="0">
        <a:defRPr sz="1800">
          <a:solidFill>
            <a:schemeClr val="tx1"/>
          </a:solidFill>
          <a:latin typeface="+mn-lt"/>
          <a:ea typeface="+mn-ea"/>
          <a:cs typeface="+mn-cs"/>
        </a:defRPr>
      </a:lvl3pPr>
      <a:lvl4pPr marL="1371600" algn="l" defTabSz="914400" rtl="0">
        <a:defRPr sz="1800">
          <a:solidFill>
            <a:schemeClr val="tx1"/>
          </a:solidFill>
          <a:latin typeface="+mn-lt"/>
          <a:ea typeface="+mn-ea"/>
          <a:cs typeface="+mn-cs"/>
        </a:defRPr>
      </a:lvl4pPr>
      <a:lvl5pPr marL="1828800" algn="l" defTabSz="914400" rtl="0">
        <a:defRPr sz="1800">
          <a:solidFill>
            <a:schemeClr val="tx1"/>
          </a:solidFill>
          <a:latin typeface="+mn-lt"/>
          <a:ea typeface="+mn-ea"/>
          <a:cs typeface="+mn-cs"/>
        </a:defRPr>
      </a:lvl5pPr>
      <a:lvl6pPr marL="2286000" algn="l" defTabSz="914400" rtl="0">
        <a:defRPr sz="1800">
          <a:solidFill>
            <a:schemeClr val="tx1"/>
          </a:solidFill>
          <a:latin typeface="+mn-lt"/>
          <a:ea typeface="+mn-ea"/>
          <a:cs typeface="+mn-cs"/>
        </a:defRPr>
      </a:lvl6pPr>
      <a:lvl7pPr marL="2743200" algn="l" defTabSz="914400" rtl="0">
        <a:defRPr sz="1800">
          <a:solidFill>
            <a:schemeClr val="tx1"/>
          </a:solidFill>
          <a:latin typeface="+mn-lt"/>
          <a:ea typeface="+mn-ea"/>
          <a:cs typeface="+mn-cs"/>
        </a:defRPr>
      </a:lvl7pPr>
      <a:lvl8pPr marL="3200400" algn="l" defTabSz="914400" rtl="0">
        <a:defRPr sz="1800">
          <a:solidFill>
            <a:schemeClr val="tx1"/>
          </a:solidFill>
          <a:latin typeface="+mn-lt"/>
          <a:ea typeface="+mn-ea"/>
          <a:cs typeface="+mn-cs"/>
        </a:defRPr>
      </a:lvl8pPr>
      <a:lvl9pPr marL="3657600" algn="l" defTabSz="914400" rtl="0">
        <a:defRPr sz="18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emf"/><Relationship Id="rId4" Type="http://schemas.openxmlformats.org/officeDocument/2006/relationships/oleObject" Target="../embeddings/oleObject1.bin"/></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60214155" name="Rectangle 1"/>
          <p:cNvSpPr>
            <a:spLocks noChangeArrowheads="1" noGrp="1"/>
          </p:cNvSpPr>
          <p:nvPr>
            <p:ph type="title"/>
          </p:nvPr>
        </p:nvSpPr>
        <p:spPr bwMode="auto">
          <a:xfrm>
            <a:off x="503238" y="576263"/>
            <a:ext cx="7199312" cy="720724"/>
          </a:xfrm>
          <a:ln/>
        </p:spPr>
        <p:txBody>
          <a:bodyPr tIns="27215"/>
          <a:lstStyle/>
          <a:p>
            <a: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pPr>
            <a:r>
              <a:rPr lang="en-US"/>
              <a:t>Lorem ipsum</a:t>
            </a:r>
            <a:endParaRPr/>
          </a:p>
        </p:txBody>
      </p:sp>
      <p:sp>
        <p:nvSpPr>
          <p:cNvPr id="1731409083" name="Rectangle 2"/>
          <p:cNvSpPr>
            <a:spLocks noChangeArrowheads="1" noGrp="1"/>
          </p:cNvSpPr>
          <p:nvPr>
            <p:ph type="subTitle" idx="4294967295"/>
          </p:nvPr>
        </p:nvSpPr>
        <p:spPr bwMode="auto">
          <a:xfrm>
            <a:off x="503238" y="1800225"/>
            <a:ext cx="9072562" cy="4384675"/>
          </a:xfrm>
          <a:prstGeom prst="rect">
            <a:avLst/>
          </a:prstGeom>
          <a:noFill/>
          <a:ln/>
        </p:spPr>
        <p:txBody>
          <a:bodyPr lIns="0" tIns="11340" rIns="0" bIns="0" anchor="ctr"/>
          <a:lstStyle/>
          <a:p>
            <a:pPr marL="0" indent="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r>
              <a:rPr lang="en-US" sz="1500"/>
              <a:t>Lorem ipsum dolor sit amet, consectetur adipiscing elit. Nunc ac faucibus odio. Vestibulum neque massa, scelerisque sit amet ligula eu, congue molestie mi. Praesent ut varius sem. Nullam at porttitor arcu, nec lacinia nisi. Ut ac dolor vitae odio interdum condimentum. Vivamus dapibus sodales ex, vitae malesuada ipsum cursus convallis. Maecenas sed egestas nulla, ac condimentum orci. Mauris diam felis, vulputate ac suscipit et, iaculis non est. Curabitur semper arcu ac ligula semper, nec luctus nisl blandit. Integer lacinia ante ac libero lobortis imperdiet. Nullam mollis convallis ipsum, ac accumsan nunc vehicula vitae. Nulla eget justo in felis tristique fringilla. Morbi sit amet tortor quis risus auctor condimentum. Morbi in ullamcorper elit. Nulla iaculis tellus sit amet mauris tempus fringilla.</a:t>
            </a:r>
            <a:endParaRPr/>
          </a:p>
          <a:p>
            <a:pPr marL="0" indent="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500"/>
          </a:p>
          <a:p>
            <a:pPr marL="0" indent="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r>
              <a:rPr lang="en-US" sz="1500"/>
              <a:t>Maecenas mauris lectus, lobortis et purus mattis, blandit dictum tellus. Maecenas non lorem quis tellus placerat varius. Nulla facilisi. Aenean congue fringilla justo ut aliquam. Mauris id ex erat. Nunc vulputate neque vitae justo facilisis, non condimentum ante sagittis. Morbi viverra semper lorem nec molestie. Maecenas tincidunt est efficitur ligula euismod, sit amet ornare est vulputate.</a:t>
            </a:r>
            <a:endParaRPr/>
          </a:p>
          <a:p>
            <a:pPr marL="0" indent="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500"/>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750" advClick="1"/>
    </mc:Choice>
    <mc:Fallback>
      <p:transition advClick="1"/>
    </mc:Fallback>
  </mc:AlternateContent>
  <p:timing>
    <p:tnLst>
      <p:par>
        <p:cTn id="1" dur="indefinite"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fill="hold" nodeType="clickEffect">
                                  <p:stCondLst>
                                    <p:cond delay="0"/>
                                  </p:stCondLst>
                                  <p:childTnLst>
                                    <p:set>
                                      <p:cBhvr additive="repl">
                                        <p:cTn id="6" dur="1" fill="hold">
                                          <p:stCondLst>
                                            <p:cond delay="0"/>
                                          </p:stCondLst>
                                        </p:cTn>
                                        <p:tgtEl>
                                          <p:spTgt spid="6021415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fill="hold" nodeType="clickEffect">
                                  <p:stCondLst>
                                    <p:cond delay="0"/>
                                  </p:stCondLst>
                                  <p:childTnLst>
                                    <p:set>
                                      <p:cBhvr additive="repl">
                                        <p:cTn id="10" dur="1" fill="hold">
                                          <p:stCondLst>
                                            <p:cond delay="0"/>
                                          </p:stCondLst>
                                        </p:cTn>
                                        <p:tgtEl>
                                          <p:spTgt spid="1731409083">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fill="hold" nodeType="clickEffect">
                                  <p:stCondLst>
                                    <p:cond delay="0"/>
                                  </p:stCondLst>
                                  <p:childTnLst>
                                    <p:set>
                                      <p:cBhvr additive="repl">
                                        <p:cTn id="14" dur="1" fill="hold">
                                          <p:stCondLst>
                                            <p:cond delay="0"/>
                                          </p:stCondLst>
                                        </p:cTn>
                                        <p:tgtEl>
                                          <p:spTgt spid="173140908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1810680244" name="Rectangle 1"/>
          <p:cNvSpPr>
            <a:spLocks noChangeArrowheads="1" noGrp="1"/>
          </p:cNvSpPr>
          <p:nvPr>
            <p:ph type="title"/>
          </p:nvPr>
        </p:nvSpPr>
        <p:spPr bwMode="auto">
          <a:xfrm>
            <a:off x="503238" y="576263"/>
            <a:ext cx="7199312" cy="720724"/>
          </a:xfrm>
          <a:ln/>
        </p:spPr>
        <p:txBody>
          <a:bodyPr tIns="27215"/>
          <a:lstStyle/>
          <a:p>
            <a: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pPr>
            <a:r>
              <a:rPr lang="en-US"/>
              <a:t>Chart</a:t>
            </a:r>
            <a:endParaRPr/>
          </a:p>
        </p:txBody>
      </p:sp>
      <p:graphicFrame>
        <p:nvGraphicFramePr>
          <p:cNvPr id="614753711" name="Object 2"/>
          <p:cNvGraphicFramePr>
            <a:graphicFrameLocks xmlns:a="http://schemas.openxmlformats.org/drawingml/2006/main" noChangeAspect="1"/>
          </p:cNvGraphicFramePr>
          <p:nvPr/>
        </p:nvGraphicFramePr>
        <p:xfrm>
          <a:off x="1693863" y="2487613"/>
          <a:ext cx="6865937" cy="3598862"/>
        </p:xfrm>
        <a:graphic>
          <a:graphicData uri="http://schemas.openxmlformats.org/presentationml/2006/ole">
            <p:oleObj name="oleObj" r:id="rId4" imgW="6866255" imgH="3598545" progId="">
              <p:embed/>
              <p:pic>
                <p:nvPicPr>
                  <p:cNvPr id="614753711" name="Object 2"/>
                  <p:cNvPicPr/>
                  <p:nvPr/>
                </p:nvPicPr>
                <p:blipFill rotWithShape="1">
                  <a:blip r:embed="rId3"/>
                  <a:stretch/>
                </p:blipFill>
                <p:spPr bwMode="auto">
                  <a:xfrm>
                    <a:off x="1693863" y="2487613"/>
                    <a:ext cx="6865937" cy="3598862"/>
                  </a:xfrm>
                  <a:prstGeom prst="rect">
                    <a:avLst/>
                  </a:prstGeom>
                </p:spPr>
              </p:pic>
            </p:oleObj>
          </a:graphicData>
        </a:graphic>
      </p:graphicFrame>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750" advClick="1"/>
    </mc:Choice>
    <mc:Fallback>
      <p:transition advClick="1"/>
    </mc:Fallback>
  </mc:AlternateContent>
  <p:timing>
    <p:tnLst>
      <p:par>
        <p:cTn id="1" dur="indefinite"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fill="hold" nodeType="clickEffect">
                                  <p:stCondLst>
                                    <p:cond delay="0"/>
                                  </p:stCondLst>
                                  <p:childTnLst>
                                    <p:set>
                                      <p:cBhvr additive="repl">
                                        <p:cTn id="6" dur="1" fill="hold">
                                          <p:stCondLst>
                                            <p:cond delay="0"/>
                                          </p:stCondLst>
                                        </p:cTn>
                                        <p:tgtEl>
                                          <p:spTgt spid="1810680244">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fill="hold" nodeType="clickEffect">
                                  <p:stCondLst>
                                    <p:cond delay="0"/>
                                  </p:stCondLst>
                                  <p:childTnLst>
                                    <p:set>
                                      <p:cBhvr additive="repl">
                                        <p:cTn id="10" dur="1" fill="hold">
                                          <p:stCondLst>
                                            <p:cond delay="0"/>
                                          </p:stCondLst>
                                        </p:cTn>
                                        <p:tgtEl>
                                          <p:spTgt spid="6147537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1337846601" name="Rectangle 1"/>
          <p:cNvSpPr>
            <a:spLocks noChangeArrowheads="1" noGrp="1"/>
          </p:cNvSpPr>
          <p:nvPr>
            <p:ph type="title"/>
          </p:nvPr>
        </p:nvSpPr>
        <p:spPr bwMode="auto">
          <a:xfrm>
            <a:off x="503238" y="576263"/>
            <a:ext cx="7199312" cy="720724"/>
          </a:xfrm>
          <a:ln/>
        </p:spPr>
        <p:txBody>
          <a:bodyPr tIns="27215"/>
          <a:lstStyle/>
          <a:p>
            <a: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pPr>
            <a:r>
              <a:rPr lang="en-US"/>
              <a:t>Table</a:t>
            </a:r>
            <a:endParaRPr/>
          </a:p>
        </p:txBody>
      </p:sp>
      <p:graphicFrame>
        <p:nvGraphicFramePr>
          <p:cNvPr id="873651519" name="Group 2"/>
          <p:cNvGraphicFramePr>
            <a:graphicFrameLocks xmlns:a="http://schemas.openxmlformats.org/drawingml/2006/main" noGrp="1"/>
          </p:cNvGraphicFramePr>
          <p:nvPr/>
        </p:nvGraphicFramePr>
        <p:xfrm rot="0">
          <a:off x="503238" y="1800225"/>
          <a:ext cx="9074150" cy="3398838"/>
        </p:xfrm>
        <a:graphic>
          <a:graphicData uri="http://schemas.openxmlformats.org/drawingml/2006/table">
            <a:tbl>
              <a:tblPr firstRow="0" firstCol="0" lastRow="0" lastCol="0" bandRow="0" bandCol="0"/>
              <a:tblGrid>
                <a:gridCol w="1814512"/>
                <a:gridCol w="1814513"/>
                <a:gridCol w="1816100"/>
                <a:gridCol w="1814512"/>
                <a:gridCol w="1814513"/>
              </a:tblGrid>
              <a:tr h="339725">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r>
                        <a:rPr lang="en-US" sz="1800" b="0" i="0" u="none" strike="noStrike" cap="none">
                          <a:ln>
                            <a:noFill/>
                          </a:ln>
                          <a:solidFill>
                            <a:srgbClr val="000000"/>
                          </a:solidFill>
                          <a:latin typeface="Arial"/>
                          <a:cs typeface="Droid Sans Fallback"/>
                        </a:rPr>
                        <a:t>Column 1</a:t>
                      </a:r>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B3B3B3"/>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r>
                        <a:rPr lang="en-US" sz="1800" b="0" i="0" u="none" strike="noStrike" cap="none">
                          <a:ln>
                            <a:noFill/>
                          </a:ln>
                          <a:solidFill>
                            <a:srgbClr val="000000"/>
                          </a:solidFill>
                          <a:latin typeface="Arial"/>
                          <a:cs typeface="DejaVu Sans"/>
                        </a:rPr>
                        <a:t>Column 2</a:t>
                      </a:r>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B3B3B3"/>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r>
                        <a:rPr lang="en-US" sz="1800" b="0" i="0" u="none" strike="noStrike" cap="none">
                          <a:ln>
                            <a:noFill/>
                          </a:ln>
                          <a:solidFill>
                            <a:srgbClr val="000000"/>
                          </a:solidFill>
                          <a:latin typeface="Arial"/>
                          <a:cs typeface="DejaVu Sans"/>
                        </a:rPr>
                        <a:t>Column 3</a:t>
                      </a:r>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B3B3B3"/>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r>
                        <a:rPr lang="en-US" sz="1800" b="0" i="0" u="none" strike="noStrike" cap="none">
                          <a:ln>
                            <a:noFill/>
                          </a:ln>
                          <a:solidFill>
                            <a:srgbClr val="000000"/>
                          </a:solidFill>
                          <a:latin typeface="Arial"/>
                          <a:cs typeface="DejaVu Sans"/>
                        </a:rPr>
                        <a:t>Column 4</a:t>
                      </a:r>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B3B3B3"/>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r>
                        <a:rPr lang="en-US" sz="1800" b="0" i="0" u="none" strike="noStrike" cap="none">
                          <a:ln>
                            <a:noFill/>
                          </a:ln>
                          <a:solidFill>
                            <a:srgbClr val="000000"/>
                          </a:solidFill>
                          <a:latin typeface="Arial"/>
                          <a:cs typeface="DejaVu Sans"/>
                        </a:rPr>
                        <a:t>Column 5</a:t>
                      </a:r>
                      <a:endParaRPr/>
                    </a:p>
                    <a:p>
                      <a:pPr marL="0" marR="0" lvl="0" indent="0" algn="l" defTabSz="457200" rtl="0">
                        <a:lnSpc>
                          <a:spcPct val="93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2400" b="0" i="0" u="none" strike="noStrike" cap="none">
                        <a:ln>
                          <a:noFill/>
                        </a:ln>
                        <a:solidFill>
                          <a:srgbClr val="000000"/>
                        </a:solidFill>
                        <a:latin typeface="Times New Roman"/>
                        <a:cs typeface="DejaVu Sans"/>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B3B3B3"/>
                    </a:solidFill>
                  </a:tcPr>
                </a:tc>
              </a:tr>
              <a:tr h="339725">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CCCCCC"/>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CCCCCC"/>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CCCCCC"/>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CCCCCC"/>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CCCCCC"/>
                    </a:solidFill>
                  </a:tcPr>
                </a:tc>
              </a:tr>
              <a:tr h="339725">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E6E6E6"/>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E6E6E6"/>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E6E6E6"/>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E6E6E6"/>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E6E6E6"/>
                    </a:solidFill>
                  </a:tcPr>
                </a:tc>
              </a:tr>
              <a:tr h="339725">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CCCCCC"/>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CCCCCC"/>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CCCCCC"/>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CCCCCC"/>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CCCCCC"/>
                    </a:solidFill>
                  </a:tcPr>
                </a:tc>
              </a:tr>
              <a:tr h="339725">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E6E6E6"/>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E6E6E6"/>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r>
                        <a:rPr sz="1400" b="0" i="0" u="none">
                          <a:solidFill>
                            <a:srgbClr val="000000"/>
                          </a:solidFill>
                          <a:latin typeface="Segoe UI"/>
                          <a:ea typeface="Segoe UI"/>
                          <a:cs typeface="Segoe UI"/>
                        </a:rPr>
                        <a:t>client name 123</a:t>
                      </a: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E6E6E6"/>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E6E6E6"/>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E6E6E6"/>
                    </a:solidFill>
                  </a:tcPr>
                </a:tc>
              </a:tr>
              <a:tr h="339725">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CCCCCC"/>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CCCCCC"/>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CCCCCC"/>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CCCCCC"/>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CCCCCC"/>
                    </a:solidFill>
                  </a:tcPr>
                </a:tc>
              </a:tr>
              <a:tr h="339725">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E6E6E6"/>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E6E6E6"/>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E6E6E6"/>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E6E6E6"/>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E6E6E6"/>
                    </a:solidFill>
                  </a:tcPr>
                </a:tc>
              </a:tr>
              <a:tr h="339725">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CCCCCC"/>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CCCCCC"/>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CCCCCC"/>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CCCCCC"/>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CCCCCC"/>
                    </a:solidFill>
                  </a:tcPr>
                </a:tc>
              </a:tr>
              <a:tr h="339725">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E6E6E6"/>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E6E6E6"/>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E6E6E6"/>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E6E6E6"/>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E6E6E6"/>
                    </a:solidFill>
                  </a:tcPr>
                </a:tc>
              </a:tr>
              <a:tr h="339725">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CCCCCC"/>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CCCCCC"/>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CCCCCC"/>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CCCCCC"/>
                    </a:solidFill>
                  </a:tcPr>
                </a:tc>
                <a:tc>
                  <a:txBody>
                    <a:bodyPr/>
                    <a:p>
                      <a:pPr marL="0" marR="0" lvl="0" indent="0" algn="l" defTabSz="457200" rtl="0">
                        <a:lnSpc>
                          <a:spcPct val="94000"/>
                        </a:lnSpc>
                        <a:spcBef>
                          <a:spcPts val="0"/>
                        </a:spcBef>
                        <a:spcAft>
                          <a:spcPts val="0"/>
                        </a:spcAft>
                        <a:buClr>
                          <a:srgbClr val="000000"/>
                        </a:buClr>
                        <a:buSzPct val="100000"/>
                        <a:buFont typeface="Times New Roman"/>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1800" b="0" i="0" u="none" strike="noStrike" cap="none">
                        <a:ln>
                          <a:noFill/>
                        </a:ln>
                        <a:solidFill>
                          <a:srgbClr val="000000"/>
                        </a:solidFill>
                        <a:latin typeface="Arial"/>
                        <a:cs typeface="Droid Sans Fallback"/>
                      </a:endParaRPr>
                    </a:p>
                  </a:txBody>
                  <a:tcPr marL="90000" marR="90000" marT="60407" marB="46800">
                    <a:lnL w="720" algn="ctr">
                      <a:solidFill>
                        <a:srgbClr val="FFFFFF"/>
                      </a:solidFill>
                    </a:lnL>
                    <a:lnR w="720" algn="ctr">
                      <a:solidFill>
                        <a:srgbClr val="FFFFFF"/>
                      </a:solidFill>
                    </a:lnR>
                    <a:lnT w="720" algn="ctr">
                      <a:solidFill>
                        <a:srgbClr val="FFFFFF"/>
                      </a:solidFill>
                    </a:lnT>
                    <a:lnB w="720" algn="ctr">
                      <a:solidFill>
                        <a:srgbClr val="FFFFFF"/>
                      </a:solidFill>
                    </a:lnB>
                    <a:solidFill>
                      <a:srgbClr val="CCCCCC"/>
                    </a:solidFill>
                  </a:tcPr>
                </a:tc>
              </a:tr>
            </a:tbl>
          </a:graphicData>
        </a:graphic>
      </p:graphicFrame>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750" advClick="1"/>
    </mc:Choice>
    <mc:Fallback>
      <p:transition advClick="1"/>
    </mc:Fallback>
  </mc:AlternateContent>
  <p:timing>
    <p:tnLst>
      <p:par>
        <p:cTn id="1" dur="indefinite"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fill="hold" nodeType="clickEffect">
                                  <p:stCondLst>
                                    <p:cond delay="0"/>
                                  </p:stCondLst>
                                  <p:childTnLst>
                                    <p:set>
                                      <p:cBhvr additive="repl">
                                        <p:cTn id="6" dur="1" fill="hold">
                                          <p:stCondLst>
                                            <p:cond delay="0"/>
                                          </p:stCondLst>
                                        </p:cTn>
                                        <p:tgtEl>
                                          <p:spTgt spid="133784660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fill="hold" nodeType="clickEffect">
                                  <p:stCondLst>
                                    <p:cond delay="0"/>
                                  </p:stCondLst>
                                  <p:childTnLst>
                                    <p:set>
                                      <p:cBhvr additive="repl">
                                        <p:cTn id="10" dur="1" fill="hold">
                                          <p:stCondLst>
                                            <p:cond delay="0"/>
                                          </p:stCondLst>
                                        </p:cTn>
                                        <p:tgtEl>
                                          <p:spTgt spid="8736515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1655077080" name="Rectangle 1"/>
          <p:cNvSpPr>
            <a:spLocks noChangeArrowheads="1" noGrp="1"/>
          </p:cNvSpPr>
          <p:nvPr>
            <p:ph type="title"/>
          </p:nvPr>
        </p:nvSpPr>
        <p:spPr bwMode="auto">
          <a:xfrm>
            <a:off x="503238" y="576263"/>
            <a:ext cx="7199312" cy="720724"/>
          </a:xfrm>
          <a:ln/>
        </p:spPr>
        <p:txBody>
          <a:bodyPr tIns="27215"/>
          <a:lstStyle/>
          <a:p>
            <a: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pPr>
            <a:r>
              <a:rPr lang="en-US"/>
              <a:t>Photo</a:t>
            </a:r>
            <a:endParaRPr/>
          </a:p>
        </p:txBody>
      </p:sp>
      <p:pic>
        <p:nvPicPr>
          <p:cNvPr id="1596485602" name="Picture 2"/>
          <p:cNvPicPr>
            <a:picLocks noChangeAspect="1" noChangeArrowheads="1"/>
          </p:cNvPicPr>
          <p:nvPr/>
        </p:nvPicPr>
        <p:blipFill rotWithShape="1">
          <a:blip r:embed="rId3"/>
          <a:stretch/>
        </p:blipFill>
        <p:spPr bwMode="auto">
          <a:xfrm>
            <a:off x="2011363" y="1828800"/>
            <a:ext cx="6294437" cy="4479925"/>
          </a:xfrm>
          <a:prstGeom prst="rect">
            <a:avLst/>
          </a:prstGeom>
          <a:noFill/>
          <a:ln>
            <a:noFill/>
          </a:ln>
          <a:effectLst/>
        </p:spPr>
      </p:pic>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750" advClick="1"/>
    </mc:Choice>
    <mc:Fallback>
      <p:transition advClick="1"/>
    </mc:Fallback>
  </mc:AlternateContent>
  <p:timing>
    <p:tnLst>
      <p:par>
        <p:cTn id="1" dur="indefinite"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fill="hold" nodeType="clickEffect">
                                  <p:stCondLst>
                                    <p:cond delay="0"/>
                                  </p:stCondLst>
                                  <p:childTnLst>
                                    <p:set>
                                      <p:cBhvr additive="repl">
                                        <p:cTn id="6" dur="1" fill="hold">
                                          <p:stCondLst>
                                            <p:cond delay="0"/>
                                          </p:stCondLst>
                                        </p:cTn>
                                        <p:tgtEl>
                                          <p:spTgt spid="1655077080">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fill="hold" nodeType="clickEffect">
                                  <p:stCondLst>
                                    <p:cond delay="0"/>
                                  </p:stCondLst>
                                  <p:childTnLst>
                                    <p:set>
                                      <p:cBhvr additive="repl">
                                        <p:cTn id="10" dur="1" fill="hold">
                                          <p:stCondLst>
                                            <p:cond delay="0"/>
                                          </p:stCondLst>
                                        </p:cTn>
                                        <p:tgtEl>
                                          <p:spTgt spid="15964856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Relationships xmlns="http://schemas.openxmlformats.org/package/2006/relationships"></Relationships>
</file>

<file path=ppt/theme/_rels/theme2.xml.rels><?xml version="1.0" encoding="UTF-8" standalone="yes"?><Relationships xmlns="http://schemas.openxmlformats.org/package/2006/relationships"></Relationships>
</file>

<file path=ppt/theme/theme1.xml><?xml version="1.0" encoding="utf-8"?>
<a:theme xmlns:a="http://schemas.openxmlformats.org/drawingml/2006/main" xmlns:r="http://schemas.openxmlformats.org/officeDocument/2006/relationships" xmlns:p="http://schemas.openxmlformats.org/presentationml/2006/main" name="Turt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lassic 2">
      <a:majorFont>
        <a:latin typeface="Arial"/>
        <a:ea typeface="Arial"/>
        <a:cs typeface="Arial"/>
      </a:majorFont>
      <a:minorFont>
        <a:latin typeface="Arial"/>
        <a:ea typeface="Arial"/>
        <a:cs typeface="Arial"/>
      </a:minorFont>
    </a:fontScheme>
    <a:fmtScheme name="Standard">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theme>
</file>

<file path=ppt/theme/theme2.xml><?xml version="1.0" encoding="utf-8"?>
<a:theme xmlns:a="http://schemas.openxmlformats.org/drawingml/2006/main" xmlns:r="http://schemas.openxmlformats.org/officeDocument/2006/relationships" xmlns:p="http://schemas.openxmlformats.org/presentation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Arial"/>
        <a:cs typeface="Arial"/>
      </a:majorFont>
      <a:minorFont>
        <a:latin typeface="Calibri"/>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emplate/>
  <TotalTime>0</TotalTime>
  <Words>0</Words>
  <Application>onlyoffice/9.3.1.10</Application>
  <PresentationFormat>On-screen Show (4:3)</PresentationFormat>
  <Paragraphs>0</Paragraphs>
  <Slides>4</Slides>
  <Notes>4</Notes>
  <HiddenSlides>0</HiddenSlides>
  <MMClips>2</MMClips>
  <ScaleCrop>0</ScaleCrop>
  <HeadingPairs>
    <vt:vector size="4" baseType="variant">
      <vt:variant>
        <vt:lpstr>Theme</vt:lpstr>
      </vt:variant>
      <vt:variant>
        <vt:i4>1</vt:i4>
      </vt:variant>
      <vt:variant>
        <vt:lpstr>Slide Titles</vt:lpstr>
      </vt:variant>
      <vt:variant>
        <vt:i4>4</vt:i4>
      </vt:variant>
    </vt:vector>
  </HeadingPairs>
  <TitlesOfParts>
    <vt:vector size="5" baseType="lpstr">
      <vt:lpstr>Theme 1</vt:lpstr>
      <vt:lpstr>Slide 1</vt:lpstr>
      <vt:lpstr>Slide 2</vt:lpstr>
      <vt:lpstr>Slide 3</vt:lpstr>
      <vt:lpstr>Slide 4</vt:lpstr>
    </vt:vector>
  </TitlesOfParts>
  <LinksUpToDate>0</LinksUpToDate>
  <SharedDoc>0</SharedDoc>
  <HyperlinksChanged>0</HyperlinksChanged>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Lorem ipsum</dc:title>
  <dc:subject/>
  <dc:creator/>
  <cp:keywords/>
  <dc:description/>
  <cp:lastModifiedBy>Demo User</cp:lastModifiedBy>
  <cp:revision>3</cp:revision>
  <dcterms:created xsi:type="dcterms:W3CDTF">2017-08-10T19:58:16Z</dcterms:created>
  <dcterms:modified xsi:type="dcterms:W3CDTF">2026-04-25T08:03:31Z</dcterms:modified>
</cp:coreProperties>
</file>